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6c48846f2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a7ed352a542d8"/>
  </p:sldMasterIdLst>
  <p:sldIdLst>
    <p:sldId xmlns:r="http://schemas.openxmlformats.org/officeDocument/2006/relationships" id="256" r:id="R10b3eb75bf54456c"/>
    <p:sldId xmlns:r="http://schemas.openxmlformats.org/officeDocument/2006/relationships" id="257" r:id="R39febf7d3aee4bb3"/>
    <p:sldId xmlns:r="http://schemas.openxmlformats.org/officeDocument/2006/relationships" id="258" r:id="R9f0024dd36fa4fd8"/>
    <p:sldId xmlns:r="http://schemas.openxmlformats.org/officeDocument/2006/relationships" id="259" r:id="Rf7b92ad721f9462c"/>
    <p:sldId xmlns:r="http://schemas.openxmlformats.org/officeDocument/2006/relationships" id="260" r:id="R8d9f06633d9f4623"/>
    <p:sldId xmlns:r="http://schemas.openxmlformats.org/officeDocument/2006/relationships" id="261" r:id="Rc010aaeffa334429"/>
    <p:sldId xmlns:r="http://schemas.openxmlformats.org/officeDocument/2006/relationships" id="262" r:id="Ra3c8a91b1de848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a7ed352a542d8" /><Relationship Type="http://schemas.openxmlformats.org/officeDocument/2006/relationships/slide" Target="/ppt/slides/slide1.xml" Id="R10b3eb75bf54456c" /><Relationship Type="http://schemas.openxmlformats.org/officeDocument/2006/relationships/slide" Target="/ppt/slides/slide2.xml" Id="R39febf7d3aee4bb3" /><Relationship Type="http://schemas.openxmlformats.org/officeDocument/2006/relationships/slide" Target="/ppt/slides/slide3.xml" Id="R9f0024dd36fa4fd8" /><Relationship Type="http://schemas.openxmlformats.org/officeDocument/2006/relationships/slide" Target="/ppt/slides/slide4.xml" Id="Rf7b92ad721f9462c" /><Relationship Type="http://schemas.openxmlformats.org/officeDocument/2006/relationships/slide" Target="/ppt/slides/slide5.xml" Id="R8d9f06633d9f4623" /><Relationship Type="http://schemas.openxmlformats.org/officeDocument/2006/relationships/slide" Target="/ppt/slides/slide6.xml" Id="Rc010aaeffa334429" /><Relationship Type="http://schemas.openxmlformats.org/officeDocument/2006/relationships/slide" Target="/ppt/slides/slide7.xml" Id="Ra3c8a91b1de848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152f42dab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c748eb9034bc9" /><Relationship Type="http://schemas.openxmlformats.org/officeDocument/2006/relationships/theme" Target="/ppt/slideMasters/theme/theme1.xml" Id="Rad6911b64e7b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c748eb903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5f9f52398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5ab591eb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801268ac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40d5397b5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02a4a345d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7677d39f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cb0c5101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