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d68e938f8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6ef54f5274964"/>
  </p:sldMasterIdLst>
  <p:sldIdLst>
    <p:sldId xmlns:r="http://schemas.openxmlformats.org/officeDocument/2006/relationships" id="256" r:id="Re70ae29821774c10"/>
    <p:sldId xmlns:r="http://schemas.openxmlformats.org/officeDocument/2006/relationships" id="257" r:id="R937bca049dfa4259"/>
    <p:sldId xmlns:r="http://schemas.openxmlformats.org/officeDocument/2006/relationships" id="258" r:id="R106bad93c68d49f0"/>
    <p:sldId xmlns:r="http://schemas.openxmlformats.org/officeDocument/2006/relationships" id="259" r:id="Raff689e2c33f4ef4"/>
    <p:sldId xmlns:r="http://schemas.openxmlformats.org/officeDocument/2006/relationships" id="260" r:id="Re1ad5a6a3dc34449"/>
    <p:sldId xmlns:r="http://schemas.openxmlformats.org/officeDocument/2006/relationships" id="261" r:id="R9e2dddedb327450d"/>
    <p:sldId xmlns:r="http://schemas.openxmlformats.org/officeDocument/2006/relationships" id="262" r:id="Rb86395392b8b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6ef54f5274964" /><Relationship Type="http://schemas.openxmlformats.org/officeDocument/2006/relationships/slide" Target="/ppt/slides/slide1.xml" Id="Re70ae29821774c10" /><Relationship Type="http://schemas.openxmlformats.org/officeDocument/2006/relationships/slide" Target="/ppt/slides/slide2.xml" Id="R937bca049dfa4259" /><Relationship Type="http://schemas.openxmlformats.org/officeDocument/2006/relationships/slide" Target="/ppt/slides/slide3.xml" Id="R106bad93c68d49f0" /><Relationship Type="http://schemas.openxmlformats.org/officeDocument/2006/relationships/slide" Target="/ppt/slides/slide4.xml" Id="Raff689e2c33f4ef4" /><Relationship Type="http://schemas.openxmlformats.org/officeDocument/2006/relationships/slide" Target="/ppt/slides/slide5.xml" Id="Re1ad5a6a3dc34449" /><Relationship Type="http://schemas.openxmlformats.org/officeDocument/2006/relationships/slide" Target="/ppt/slides/slide6.xml" Id="R9e2dddedb327450d" /><Relationship Type="http://schemas.openxmlformats.org/officeDocument/2006/relationships/slide" Target="/ppt/slides/slide7.xml" Id="Rb86395392b8b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678db819c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293864f104a66" /><Relationship Type="http://schemas.openxmlformats.org/officeDocument/2006/relationships/theme" Target="/ppt/slideMasters/theme/theme1.xml" Id="R5caab3237db4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293864f10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cb19696d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7f3f124e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3054e57f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f143ed84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64ce8116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1c5917f4c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7541b0d5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MANTICORE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MANTICORE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KNUT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ANNE BJØRGE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HÅKON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SOLVEIG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988 945 145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