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84f784467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fc5e966a14afc"/>
  </p:sldMasterIdLst>
  <p:sldIdLst>
    <p:sldId xmlns:r="http://schemas.openxmlformats.org/officeDocument/2006/relationships" id="256" r:id="Rf0ced989306f4402"/>
    <p:sldId xmlns:r="http://schemas.openxmlformats.org/officeDocument/2006/relationships" id="257" r:id="R3b6826665ead44a4"/>
    <p:sldId xmlns:r="http://schemas.openxmlformats.org/officeDocument/2006/relationships" id="258" r:id="R3b5908592e264bca"/>
    <p:sldId xmlns:r="http://schemas.openxmlformats.org/officeDocument/2006/relationships" id="259" r:id="Rca75e00defbb4b52"/>
    <p:sldId xmlns:r="http://schemas.openxmlformats.org/officeDocument/2006/relationships" id="260" r:id="Re1f7df266ac44267"/>
    <p:sldId xmlns:r="http://schemas.openxmlformats.org/officeDocument/2006/relationships" id="261" r:id="R77c87140673d4476"/>
    <p:sldId xmlns:r="http://schemas.openxmlformats.org/officeDocument/2006/relationships" id="262" r:id="Rd2650d36ab8b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fc5e966a14afc" /><Relationship Type="http://schemas.openxmlformats.org/officeDocument/2006/relationships/slide" Target="/ppt/slides/slide1.xml" Id="Rf0ced989306f4402" /><Relationship Type="http://schemas.openxmlformats.org/officeDocument/2006/relationships/slide" Target="/ppt/slides/slide2.xml" Id="R3b6826665ead44a4" /><Relationship Type="http://schemas.openxmlformats.org/officeDocument/2006/relationships/slide" Target="/ppt/slides/slide3.xml" Id="R3b5908592e264bca" /><Relationship Type="http://schemas.openxmlformats.org/officeDocument/2006/relationships/slide" Target="/ppt/slides/slide4.xml" Id="Rca75e00defbb4b52" /><Relationship Type="http://schemas.openxmlformats.org/officeDocument/2006/relationships/slide" Target="/ppt/slides/slide5.xml" Id="Re1f7df266ac44267" /><Relationship Type="http://schemas.openxmlformats.org/officeDocument/2006/relationships/slide" Target="/ppt/slides/slide6.xml" Id="R77c87140673d4476" /><Relationship Type="http://schemas.openxmlformats.org/officeDocument/2006/relationships/slide" Target="/ppt/slides/slide7.xml" Id="Rd2650d36ab8b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66d1b31e0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2902d8a6d4009" /><Relationship Type="http://schemas.openxmlformats.org/officeDocument/2006/relationships/theme" Target="/ppt/slideMasters/theme/theme1.xml" Id="R635920ba45fd40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2902d8a6d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572214522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c982c4dca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952e080c5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1249e3faf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ef8e5c617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2306f5128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10153bec8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SBS FOREVER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SBS FOREVER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BORDEN STRAY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11 11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bjarne.andresen@stray.no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988 945 463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