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dfd13a49ca45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8446f28a5c418d"/>
  </p:sldMasterIdLst>
  <p:sldIdLst>
    <p:sldId xmlns:r="http://schemas.openxmlformats.org/officeDocument/2006/relationships" id="256" r:id="R9c7930a811e84deb"/>
    <p:sldId xmlns:r="http://schemas.openxmlformats.org/officeDocument/2006/relationships" id="257" r:id="Rfbe9894b52de44fe"/>
    <p:sldId xmlns:r="http://schemas.openxmlformats.org/officeDocument/2006/relationships" id="258" r:id="R889aa9888fbc4609"/>
    <p:sldId xmlns:r="http://schemas.openxmlformats.org/officeDocument/2006/relationships" id="259" r:id="Rcd27333ef9844ff7"/>
    <p:sldId xmlns:r="http://schemas.openxmlformats.org/officeDocument/2006/relationships" id="260" r:id="R7df581ad0c2c4539"/>
    <p:sldId xmlns:r="http://schemas.openxmlformats.org/officeDocument/2006/relationships" id="261" r:id="R6eea8c7b8dc947de"/>
    <p:sldId xmlns:r="http://schemas.openxmlformats.org/officeDocument/2006/relationships" id="262" r:id="Rcfab9341a45c49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8446f28a5c418d" /><Relationship Type="http://schemas.openxmlformats.org/officeDocument/2006/relationships/slide" Target="/ppt/slides/slide1.xml" Id="R9c7930a811e84deb" /><Relationship Type="http://schemas.openxmlformats.org/officeDocument/2006/relationships/slide" Target="/ppt/slides/slide2.xml" Id="Rfbe9894b52de44fe" /><Relationship Type="http://schemas.openxmlformats.org/officeDocument/2006/relationships/slide" Target="/ppt/slides/slide3.xml" Id="R889aa9888fbc4609" /><Relationship Type="http://schemas.openxmlformats.org/officeDocument/2006/relationships/slide" Target="/ppt/slides/slide4.xml" Id="Rcd27333ef9844ff7" /><Relationship Type="http://schemas.openxmlformats.org/officeDocument/2006/relationships/slide" Target="/ppt/slides/slide5.xml" Id="R7df581ad0c2c4539" /><Relationship Type="http://schemas.openxmlformats.org/officeDocument/2006/relationships/slide" Target="/ppt/slides/slide6.xml" Id="R6eea8c7b8dc947de" /><Relationship Type="http://schemas.openxmlformats.org/officeDocument/2006/relationships/slide" Target="/ppt/slides/slide7.xml" Id="Rcfab9341a45c49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80a2a5733543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0ec2c351b42ab" /><Relationship Type="http://schemas.openxmlformats.org/officeDocument/2006/relationships/theme" Target="/ppt/slideMasters/theme/theme1.xml" Id="R75de94712a2f4a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40ec2c351b42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fe26ff7a741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d00540f3b49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f3b2a58b74b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196d983be49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8211e1fcc45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d2aa9decc48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ea490dc714f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MASAJ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MASAJ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21 075 068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21 756 824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45 255 139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JENSSEN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Stadsing Dahls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79 61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anton.jenssen@grilstad.no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988 946 389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MASAJ AS</a:t>
            </a:r>
          </a:p>
        </p:txBody>
      </p:sp>
    </p:spTree>
  </p:cSld>
  <p:clrMapOvr>
    <a:masterClrMapping xmlns:a="http://schemas.openxmlformats.org/drawingml/2006/main"/>
  </p:clrMapOvr>
</p:sld>
</file>