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796b3f40f048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9267334a1a47a5"/>
  </p:sldMasterIdLst>
  <p:sldIdLst>
    <p:sldId xmlns:r="http://schemas.openxmlformats.org/officeDocument/2006/relationships" id="256" r:id="Reff4f4dcf4214ccb"/>
    <p:sldId xmlns:r="http://schemas.openxmlformats.org/officeDocument/2006/relationships" id="257" r:id="Ra85931b56e7141e1"/>
    <p:sldId xmlns:r="http://schemas.openxmlformats.org/officeDocument/2006/relationships" id="258" r:id="Rf7a0c88a47144e27"/>
    <p:sldId xmlns:r="http://schemas.openxmlformats.org/officeDocument/2006/relationships" id="259" r:id="R854ed4d20d684003"/>
    <p:sldId xmlns:r="http://schemas.openxmlformats.org/officeDocument/2006/relationships" id="260" r:id="Rd1f81946a96a4668"/>
    <p:sldId xmlns:r="http://schemas.openxmlformats.org/officeDocument/2006/relationships" id="261" r:id="Rb9c79b0d4e784c23"/>
    <p:sldId xmlns:r="http://schemas.openxmlformats.org/officeDocument/2006/relationships" id="262" r:id="Rc05b4a00e9ac40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9267334a1a47a5" /><Relationship Type="http://schemas.openxmlformats.org/officeDocument/2006/relationships/slide" Target="/ppt/slides/slide1.xml" Id="Reff4f4dcf4214ccb" /><Relationship Type="http://schemas.openxmlformats.org/officeDocument/2006/relationships/slide" Target="/ppt/slides/slide2.xml" Id="Ra85931b56e7141e1" /><Relationship Type="http://schemas.openxmlformats.org/officeDocument/2006/relationships/slide" Target="/ppt/slides/slide3.xml" Id="Rf7a0c88a47144e27" /><Relationship Type="http://schemas.openxmlformats.org/officeDocument/2006/relationships/slide" Target="/ppt/slides/slide4.xml" Id="R854ed4d20d684003" /><Relationship Type="http://schemas.openxmlformats.org/officeDocument/2006/relationships/slide" Target="/ppt/slides/slide5.xml" Id="Rd1f81946a96a4668" /><Relationship Type="http://schemas.openxmlformats.org/officeDocument/2006/relationships/slide" Target="/ppt/slides/slide6.xml" Id="Rb9c79b0d4e784c23" /><Relationship Type="http://schemas.openxmlformats.org/officeDocument/2006/relationships/slide" Target="/ppt/slides/slide7.xml" Id="Rc05b4a00e9ac40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40879665c44b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32c444f1142aa" /><Relationship Type="http://schemas.openxmlformats.org/officeDocument/2006/relationships/theme" Target="/ppt/slideMasters/theme/theme1.xml" Id="R0d9b2cbd4bd342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e32c444f1142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80bc108da46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f68e97b8945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ba3079d6f43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ca0b2e84e42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126d4b18a44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a02de895145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c608be76c4c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HARJA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HARJA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838 804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14 557 047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21 244 282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 INGVAR HAREIDE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47 81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988 946 826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HARJA HOLDING AS</a:t>
            </a:r>
          </a:p>
        </p:txBody>
      </p:sp>
    </p:spTree>
  </p:cSld>
  <p:clrMapOvr>
    <a:masterClrMapping xmlns:a="http://schemas.openxmlformats.org/drawingml/2006/main"/>
  </p:clrMapOvr>
</p:sld>
</file>