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078cf469f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9a22f3bf34917"/>
  </p:sldMasterIdLst>
  <p:sldIdLst>
    <p:sldId xmlns:r="http://schemas.openxmlformats.org/officeDocument/2006/relationships" id="256" r:id="R0bc02468821b4f2c"/>
    <p:sldId xmlns:r="http://schemas.openxmlformats.org/officeDocument/2006/relationships" id="257" r:id="R82262935373143bb"/>
    <p:sldId xmlns:r="http://schemas.openxmlformats.org/officeDocument/2006/relationships" id="258" r:id="R092beb28351d449b"/>
    <p:sldId xmlns:r="http://schemas.openxmlformats.org/officeDocument/2006/relationships" id="259" r:id="R41ebc4e7eea946a2"/>
    <p:sldId xmlns:r="http://schemas.openxmlformats.org/officeDocument/2006/relationships" id="260" r:id="Rd3b053428fdb4fa0"/>
    <p:sldId xmlns:r="http://schemas.openxmlformats.org/officeDocument/2006/relationships" id="261" r:id="Rd551a3d86e32464d"/>
    <p:sldId xmlns:r="http://schemas.openxmlformats.org/officeDocument/2006/relationships" id="262" r:id="Ra39213c02059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9a22f3bf34917" /><Relationship Type="http://schemas.openxmlformats.org/officeDocument/2006/relationships/slide" Target="/ppt/slides/slide1.xml" Id="R0bc02468821b4f2c" /><Relationship Type="http://schemas.openxmlformats.org/officeDocument/2006/relationships/slide" Target="/ppt/slides/slide2.xml" Id="R82262935373143bb" /><Relationship Type="http://schemas.openxmlformats.org/officeDocument/2006/relationships/slide" Target="/ppt/slides/slide3.xml" Id="R092beb28351d449b" /><Relationship Type="http://schemas.openxmlformats.org/officeDocument/2006/relationships/slide" Target="/ppt/slides/slide4.xml" Id="R41ebc4e7eea946a2" /><Relationship Type="http://schemas.openxmlformats.org/officeDocument/2006/relationships/slide" Target="/ppt/slides/slide5.xml" Id="Rd3b053428fdb4fa0" /><Relationship Type="http://schemas.openxmlformats.org/officeDocument/2006/relationships/slide" Target="/ppt/slides/slide6.xml" Id="Rd551a3d86e32464d" /><Relationship Type="http://schemas.openxmlformats.org/officeDocument/2006/relationships/slide" Target="/ppt/slides/slide7.xml" Id="Ra39213c02059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b0cca9616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ffdf9747448a" /><Relationship Type="http://schemas.openxmlformats.org/officeDocument/2006/relationships/theme" Target="/ppt/slideMasters/theme/theme1.xml" Id="R7a8c66cefd68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bffdf9747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59cf2cab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9aaea685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b8db2f1c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e28edad9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e2243d15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8e3f952e4c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67238a387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MACO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11 226 809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59 342 682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PÅL  –  82,1 %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LUPIN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PEPINO HOLDING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MACO INVEST AS</a:t>
            </a:r>
          </a:p>
        </p:txBody>
      </p:sp>
    </p:spTree>
  </p:cSld>
  <p:clrMapOvr>
    <a:masterClrMapping xmlns:a="http://schemas.openxmlformats.org/drawingml/2006/main"/>
  </p:clrMapOvr>
</p:sld>
</file>