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87025b3284f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5a27519a114075"/>
  </p:sldMasterIdLst>
  <p:sldIdLst>
    <p:sldId xmlns:r="http://schemas.openxmlformats.org/officeDocument/2006/relationships" id="256" r:id="Ra253455db18b42bb"/>
    <p:sldId xmlns:r="http://schemas.openxmlformats.org/officeDocument/2006/relationships" id="257" r:id="R625c5db9033640c1"/>
    <p:sldId xmlns:r="http://schemas.openxmlformats.org/officeDocument/2006/relationships" id="258" r:id="Rce2d3981b0774642"/>
    <p:sldId xmlns:r="http://schemas.openxmlformats.org/officeDocument/2006/relationships" id="259" r:id="R2440f4268e3d4f75"/>
    <p:sldId xmlns:r="http://schemas.openxmlformats.org/officeDocument/2006/relationships" id="260" r:id="R74cdf1015ac64409"/>
    <p:sldId xmlns:r="http://schemas.openxmlformats.org/officeDocument/2006/relationships" id="261" r:id="R0e76889fbce9446b"/>
    <p:sldId xmlns:r="http://schemas.openxmlformats.org/officeDocument/2006/relationships" id="262" r:id="R47bd50c83f914f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a27519a114075" /><Relationship Type="http://schemas.openxmlformats.org/officeDocument/2006/relationships/slide" Target="/ppt/slides/slide1.xml" Id="Ra253455db18b42bb" /><Relationship Type="http://schemas.openxmlformats.org/officeDocument/2006/relationships/slide" Target="/ppt/slides/slide2.xml" Id="R625c5db9033640c1" /><Relationship Type="http://schemas.openxmlformats.org/officeDocument/2006/relationships/slide" Target="/ppt/slides/slide3.xml" Id="Rce2d3981b0774642" /><Relationship Type="http://schemas.openxmlformats.org/officeDocument/2006/relationships/slide" Target="/ppt/slides/slide4.xml" Id="R2440f4268e3d4f75" /><Relationship Type="http://schemas.openxmlformats.org/officeDocument/2006/relationships/slide" Target="/ppt/slides/slide5.xml" Id="R74cdf1015ac64409" /><Relationship Type="http://schemas.openxmlformats.org/officeDocument/2006/relationships/slide" Target="/ppt/slides/slide6.xml" Id="R0e76889fbce9446b" /><Relationship Type="http://schemas.openxmlformats.org/officeDocument/2006/relationships/slide" Target="/ppt/slides/slide7.xml" Id="R47bd50c83f914f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39d1882e94e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9962920594ce1" /><Relationship Type="http://schemas.openxmlformats.org/officeDocument/2006/relationships/theme" Target="/ppt/slideMasters/theme/theme1.xml" Id="R6e451f2fb31149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c9962920594c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7c306bf6c42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b4c0b66df4a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1fb5a9b1e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ec7afd4db47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d75fa511a44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32de452484c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51f278d334b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NPH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3 036 455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3 053 091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HÅKEDAL NILS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Nestvikveien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988 948 063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