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0bb30d1a5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94b2c2ba14d12"/>
  </p:sldMasterIdLst>
  <p:sldIdLst>
    <p:sldId xmlns:r="http://schemas.openxmlformats.org/officeDocument/2006/relationships" id="256" r:id="R5113055c9a8d487c"/>
    <p:sldId xmlns:r="http://schemas.openxmlformats.org/officeDocument/2006/relationships" id="257" r:id="R94d6b3ba168a4afd"/>
    <p:sldId xmlns:r="http://schemas.openxmlformats.org/officeDocument/2006/relationships" id="258" r:id="R66fd0a2a3463448f"/>
    <p:sldId xmlns:r="http://schemas.openxmlformats.org/officeDocument/2006/relationships" id="259" r:id="R4794017a2a45414d"/>
    <p:sldId xmlns:r="http://schemas.openxmlformats.org/officeDocument/2006/relationships" id="260" r:id="R9989235d75374317"/>
    <p:sldId xmlns:r="http://schemas.openxmlformats.org/officeDocument/2006/relationships" id="261" r:id="R87abbcc294f4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94b2c2ba14d12" /><Relationship Type="http://schemas.openxmlformats.org/officeDocument/2006/relationships/slide" Target="/ppt/slides/slide1.xml" Id="R5113055c9a8d487c" /><Relationship Type="http://schemas.openxmlformats.org/officeDocument/2006/relationships/slide" Target="/ppt/slides/slide2.xml" Id="R94d6b3ba168a4afd" /><Relationship Type="http://schemas.openxmlformats.org/officeDocument/2006/relationships/slide" Target="/ppt/slides/slide3.xml" Id="R66fd0a2a3463448f" /><Relationship Type="http://schemas.openxmlformats.org/officeDocument/2006/relationships/slide" Target="/ppt/slides/slide4.xml" Id="R4794017a2a45414d" /><Relationship Type="http://schemas.openxmlformats.org/officeDocument/2006/relationships/slide" Target="/ppt/slides/slide5.xml" Id="R9989235d75374317" /><Relationship Type="http://schemas.openxmlformats.org/officeDocument/2006/relationships/slide" Target="/ppt/slides/slide6.xml" Id="R87abbcc294f4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b259ac23744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e28bb817f4804" /><Relationship Type="http://schemas.openxmlformats.org/officeDocument/2006/relationships/theme" Target="/ppt/slideMasters/theme/theme1.xml" Id="R269bbf01875245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e28bb817f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becacdde4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3f858b8b9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0bb67a68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74b55784e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ab859e879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ed58958b5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RØDE KORS HJELPEKORPS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Bent Einarsen, Bjorvika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9386 Senjahopen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RØDE KORS HJELPEKORPS</a:t>
            </a:r>
          </a:p>
        </p:txBody>
      </p:sp>
    </p:spTree>
  </p:cSld>
  <p:clrMapOvr>
    <a:masterClrMapping xmlns:a="http://schemas.openxmlformats.org/drawingml/2006/main"/>
  </p:clrMapOvr>
</p:sld>
</file>