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d4da5c24c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33ec5f5f44d7f"/>
  </p:sldMasterIdLst>
  <p:sldIdLst>
    <p:sldId xmlns:r="http://schemas.openxmlformats.org/officeDocument/2006/relationships" id="256" r:id="R4a627ba21a604aa5"/>
    <p:sldId xmlns:r="http://schemas.openxmlformats.org/officeDocument/2006/relationships" id="257" r:id="R8e536f61a2e6452a"/>
    <p:sldId xmlns:r="http://schemas.openxmlformats.org/officeDocument/2006/relationships" id="258" r:id="Re4811be9f2b743bc"/>
    <p:sldId xmlns:r="http://schemas.openxmlformats.org/officeDocument/2006/relationships" id="259" r:id="R801e40de5b5b465f"/>
    <p:sldId xmlns:r="http://schemas.openxmlformats.org/officeDocument/2006/relationships" id="260" r:id="R02cc2347fa034fb2"/>
    <p:sldId xmlns:r="http://schemas.openxmlformats.org/officeDocument/2006/relationships" id="261" r:id="R3047ecd3c248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33ec5f5f44d7f" /><Relationship Type="http://schemas.openxmlformats.org/officeDocument/2006/relationships/slide" Target="/ppt/slides/slide1.xml" Id="R4a627ba21a604aa5" /><Relationship Type="http://schemas.openxmlformats.org/officeDocument/2006/relationships/slide" Target="/ppt/slides/slide2.xml" Id="R8e536f61a2e6452a" /><Relationship Type="http://schemas.openxmlformats.org/officeDocument/2006/relationships/slide" Target="/ppt/slides/slide3.xml" Id="Re4811be9f2b743bc" /><Relationship Type="http://schemas.openxmlformats.org/officeDocument/2006/relationships/slide" Target="/ppt/slides/slide4.xml" Id="R801e40de5b5b465f" /><Relationship Type="http://schemas.openxmlformats.org/officeDocument/2006/relationships/slide" Target="/ppt/slides/slide5.xml" Id="R02cc2347fa034fb2" /><Relationship Type="http://schemas.openxmlformats.org/officeDocument/2006/relationships/slide" Target="/ppt/slides/slide6.xml" Id="R3047ecd3c248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0d31c6f7f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909962284b32" /><Relationship Type="http://schemas.openxmlformats.org/officeDocument/2006/relationships/theme" Target="/ppt/slideMasters/theme/theme1.xml" Id="Rc03a4332e9ba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490996228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3927cfbb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142b07e93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c90de1758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0dcf4d5c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6d87af415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edb85759d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