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1a61af762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f8422bf8147e3"/>
  </p:sldMasterIdLst>
  <p:sldIdLst>
    <p:sldId xmlns:r="http://schemas.openxmlformats.org/officeDocument/2006/relationships" id="256" r:id="Re841662d5e9941c5"/>
    <p:sldId xmlns:r="http://schemas.openxmlformats.org/officeDocument/2006/relationships" id="257" r:id="Rc4573c0d30d84519"/>
    <p:sldId xmlns:r="http://schemas.openxmlformats.org/officeDocument/2006/relationships" id="258" r:id="Re48e56b101f545d4"/>
    <p:sldId xmlns:r="http://schemas.openxmlformats.org/officeDocument/2006/relationships" id="259" r:id="R53109775b1cd44bc"/>
    <p:sldId xmlns:r="http://schemas.openxmlformats.org/officeDocument/2006/relationships" id="260" r:id="Rf7f0ada7b1f34aea"/>
    <p:sldId xmlns:r="http://schemas.openxmlformats.org/officeDocument/2006/relationships" id="261" r:id="R3f6c960b54b74af0"/>
    <p:sldId xmlns:r="http://schemas.openxmlformats.org/officeDocument/2006/relationships" id="262" r:id="R12e3295eb342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f8422bf8147e3" /><Relationship Type="http://schemas.openxmlformats.org/officeDocument/2006/relationships/slide" Target="/ppt/slides/slide1.xml" Id="Re841662d5e9941c5" /><Relationship Type="http://schemas.openxmlformats.org/officeDocument/2006/relationships/slide" Target="/ppt/slides/slide2.xml" Id="Rc4573c0d30d84519" /><Relationship Type="http://schemas.openxmlformats.org/officeDocument/2006/relationships/slide" Target="/ppt/slides/slide3.xml" Id="Re48e56b101f545d4" /><Relationship Type="http://schemas.openxmlformats.org/officeDocument/2006/relationships/slide" Target="/ppt/slides/slide4.xml" Id="R53109775b1cd44bc" /><Relationship Type="http://schemas.openxmlformats.org/officeDocument/2006/relationships/slide" Target="/ppt/slides/slide5.xml" Id="Rf7f0ada7b1f34aea" /><Relationship Type="http://schemas.openxmlformats.org/officeDocument/2006/relationships/slide" Target="/ppt/slides/slide6.xml" Id="R3f6c960b54b74af0" /><Relationship Type="http://schemas.openxmlformats.org/officeDocument/2006/relationships/slide" Target="/ppt/slides/slide7.xml" Id="R12e3295eb342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102056856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74c16e8534a7a" /><Relationship Type="http://schemas.openxmlformats.org/officeDocument/2006/relationships/theme" Target="/ppt/slideMasters/theme/theme1.xml" Id="R20b426a01dda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74c16e853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f37c5e2d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bbf80aae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406d2354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7a615c93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7fb4df53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e12dd7e5d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508547c56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METTE-CHRISTIN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OTTO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SVEIN-K GRØVDAL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