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9a8a06a45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346c7d7094034"/>
  </p:sldMasterIdLst>
  <p:sldIdLst>
    <p:sldId xmlns:r="http://schemas.openxmlformats.org/officeDocument/2006/relationships" id="256" r:id="R76913017c8374b92"/>
    <p:sldId xmlns:r="http://schemas.openxmlformats.org/officeDocument/2006/relationships" id="257" r:id="R3582f9087dcc4e83"/>
    <p:sldId xmlns:r="http://schemas.openxmlformats.org/officeDocument/2006/relationships" id="258" r:id="R803e35faeec94782"/>
    <p:sldId xmlns:r="http://schemas.openxmlformats.org/officeDocument/2006/relationships" id="259" r:id="Ra948d78518024c7f"/>
    <p:sldId xmlns:r="http://schemas.openxmlformats.org/officeDocument/2006/relationships" id="260" r:id="R8d929e92fb444347"/>
    <p:sldId xmlns:r="http://schemas.openxmlformats.org/officeDocument/2006/relationships" id="261" r:id="Rd934443e6b484650"/>
    <p:sldId xmlns:r="http://schemas.openxmlformats.org/officeDocument/2006/relationships" id="262" r:id="Re4c14b22a143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346c7d7094034" /><Relationship Type="http://schemas.openxmlformats.org/officeDocument/2006/relationships/slide" Target="/ppt/slides/slide1.xml" Id="R76913017c8374b92" /><Relationship Type="http://schemas.openxmlformats.org/officeDocument/2006/relationships/slide" Target="/ppt/slides/slide2.xml" Id="R3582f9087dcc4e83" /><Relationship Type="http://schemas.openxmlformats.org/officeDocument/2006/relationships/slide" Target="/ppt/slides/slide3.xml" Id="R803e35faeec94782" /><Relationship Type="http://schemas.openxmlformats.org/officeDocument/2006/relationships/slide" Target="/ppt/slides/slide4.xml" Id="Ra948d78518024c7f" /><Relationship Type="http://schemas.openxmlformats.org/officeDocument/2006/relationships/slide" Target="/ppt/slides/slide5.xml" Id="R8d929e92fb444347" /><Relationship Type="http://schemas.openxmlformats.org/officeDocument/2006/relationships/slide" Target="/ppt/slides/slide6.xml" Id="Rd934443e6b484650" /><Relationship Type="http://schemas.openxmlformats.org/officeDocument/2006/relationships/slide" Target="/ppt/slides/slide7.xml" Id="Re4c14b22a143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7b071e03c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01c010474f43" /><Relationship Type="http://schemas.openxmlformats.org/officeDocument/2006/relationships/theme" Target="/ppt/slideMasters/theme/theme1.xml" Id="Rbb92606e62e6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a01c01047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19740149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f865da180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89d137238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20a1115d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125b5dca4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968e058a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c53b64ed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TRIGO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52 925 000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LIDI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Bergstien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TRIGO AS</a:t>
            </a:r>
          </a:p>
        </p:txBody>
      </p:sp>
    </p:spTree>
  </p:cSld>
  <p:clrMapOvr>
    <a:masterClrMapping xmlns:a="http://schemas.openxmlformats.org/drawingml/2006/main"/>
  </p:clrMapOvr>
</p:sld>
</file>