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a9191a4e0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30086d99a44f8"/>
  </p:sldMasterIdLst>
  <p:sldIdLst>
    <p:sldId xmlns:r="http://schemas.openxmlformats.org/officeDocument/2006/relationships" id="256" r:id="Rdd20ad443a8a4ced"/>
    <p:sldId xmlns:r="http://schemas.openxmlformats.org/officeDocument/2006/relationships" id="257" r:id="Rd1feb1c569734d80"/>
    <p:sldId xmlns:r="http://schemas.openxmlformats.org/officeDocument/2006/relationships" id="258" r:id="R57ba8cba8ff4477a"/>
    <p:sldId xmlns:r="http://schemas.openxmlformats.org/officeDocument/2006/relationships" id="259" r:id="R67e3ce7168fc4049"/>
    <p:sldId xmlns:r="http://schemas.openxmlformats.org/officeDocument/2006/relationships" id="260" r:id="R1c2430eded3e43c3"/>
    <p:sldId xmlns:r="http://schemas.openxmlformats.org/officeDocument/2006/relationships" id="261" r:id="Rfcd3d835a91f4b15"/>
    <p:sldId xmlns:r="http://schemas.openxmlformats.org/officeDocument/2006/relationships" id="262" r:id="Rbbdfc7c3d3c8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30086d99a44f8" /><Relationship Type="http://schemas.openxmlformats.org/officeDocument/2006/relationships/slide" Target="/ppt/slides/slide1.xml" Id="Rdd20ad443a8a4ced" /><Relationship Type="http://schemas.openxmlformats.org/officeDocument/2006/relationships/slide" Target="/ppt/slides/slide2.xml" Id="Rd1feb1c569734d80" /><Relationship Type="http://schemas.openxmlformats.org/officeDocument/2006/relationships/slide" Target="/ppt/slides/slide3.xml" Id="R57ba8cba8ff4477a" /><Relationship Type="http://schemas.openxmlformats.org/officeDocument/2006/relationships/slide" Target="/ppt/slides/slide4.xml" Id="R67e3ce7168fc4049" /><Relationship Type="http://schemas.openxmlformats.org/officeDocument/2006/relationships/slide" Target="/ppt/slides/slide5.xml" Id="R1c2430eded3e43c3" /><Relationship Type="http://schemas.openxmlformats.org/officeDocument/2006/relationships/slide" Target="/ppt/slides/slide6.xml" Id="Rfcd3d835a91f4b15" /><Relationship Type="http://schemas.openxmlformats.org/officeDocument/2006/relationships/slide" Target="/ppt/slides/slide7.xml" Id="Rbbdfc7c3d3c8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cf22abded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3ae4e2994949" /><Relationship Type="http://schemas.openxmlformats.org/officeDocument/2006/relationships/theme" Target="/ppt/slideMasters/theme/theme1.xml" Id="R5f410fc5719e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83ae4e299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351c23cc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15a6fb0c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86a97e77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e26211d9a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ae9a8739f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119a50e6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d4c406cc6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5 177 195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20 804 095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PAUL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Vassveita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988 951 501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ULHEIM INVEST AS</a:t>
            </a:r>
          </a:p>
        </p:txBody>
      </p:sp>
    </p:spTree>
  </p:cSld>
  <p:clrMapOvr>
    <a:masterClrMapping xmlns:a="http://schemas.openxmlformats.org/drawingml/2006/main"/>
  </p:clrMapOvr>
</p:sld>
</file>