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8a8a22c19c43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8a8175762e4f1e"/>
  </p:sldMasterIdLst>
  <p:sldIdLst>
    <p:sldId xmlns:r="http://schemas.openxmlformats.org/officeDocument/2006/relationships" id="256" r:id="R55bed665725641fd"/>
    <p:sldId xmlns:r="http://schemas.openxmlformats.org/officeDocument/2006/relationships" id="257" r:id="R659cbb08e229428b"/>
    <p:sldId xmlns:r="http://schemas.openxmlformats.org/officeDocument/2006/relationships" id="258" r:id="Rda50691eae224f3a"/>
    <p:sldId xmlns:r="http://schemas.openxmlformats.org/officeDocument/2006/relationships" id="259" r:id="R659a7d237b224f4a"/>
    <p:sldId xmlns:r="http://schemas.openxmlformats.org/officeDocument/2006/relationships" id="260" r:id="R998164f7dded4156"/>
    <p:sldId xmlns:r="http://schemas.openxmlformats.org/officeDocument/2006/relationships" id="261" r:id="R9a9ac253a4644771"/>
    <p:sldId xmlns:r="http://schemas.openxmlformats.org/officeDocument/2006/relationships" id="262" r:id="Ra43c7529496b4e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8a8175762e4f1e" /><Relationship Type="http://schemas.openxmlformats.org/officeDocument/2006/relationships/slide" Target="/ppt/slides/slide1.xml" Id="R55bed665725641fd" /><Relationship Type="http://schemas.openxmlformats.org/officeDocument/2006/relationships/slide" Target="/ppt/slides/slide2.xml" Id="R659cbb08e229428b" /><Relationship Type="http://schemas.openxmlformats.org/officeDocument/2006/relationships/slide" Target="/ppt/slides/slide3.xml" Id="Rda50691eae224f3a" /><Relationship Type="http://schemas.openxmlformats.org/officeDocument/2006/relationships/slide" Target="/ppt/slides/slide4.xml" Id="R659a7d237b224f4a" /><Relationship Type="http://schemas.openxmlformats.org/officeDocument/2006/relationships/slide" Target="/ppt/slides/slide5.xml" Id="R998164f7dded4156" /><Relationship Type="http://schemas.openxmlformats.org/officeDocument/2006/relationships/slide" Target="/ppt/slides/slide6.xml" Id="R9a9ac253a4644771" /><Relationship Type="http://schemas.openxmlformats.org/officeDocument/2006/relationships/slide" Target="/ppt/slides/slide7.xml" Id="Ra43c7529496b4e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09484e0b4c4a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9c6121b3a4ed7" /><Relationship Type="http://schemas.openxmlformats.org/officeDocument/2006/relationships/theme" Target="/ppt/slideMasters/theme/theme1.xml" Id="Rbf3fa30e950848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f9c6121b3a4e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a6a84ccda47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598d5f3c247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cfc588c3442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d29e0b4f04a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c61a5db7e41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80f706ddb45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0047c0b4140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INFERENCE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INFERENCE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INFERENCE INVEST AS ble etablert [år] og holder til i Grua.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INFERENCE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INFERENCE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INFERENCE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2 350 004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2 082 637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2 516 244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81 362 942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90 770 118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INFERENCE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RØNNINGEN  –  58,0 %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 EKEBERG RØNNINGEN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EKEBERG RØNNINGEN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RØNNINGEN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INFERENCE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Belternvegen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2742 Grua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50 93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or@arttisti.no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988 951 587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INFERENCE INVEST AS</a:t>
            </a:r>
          </a:p>
        </p:txBody>
      </p:sp>
    </p:spTree>
  </p:cSld>
  <p:clrMapOvr>
    <a:masterClrMapping xmlns:a="http://schemas.openxmlformats.org/drawingml/2006/main"/>
  </p:clrMapOvr>
</p:sld>
</file>