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520bf568b41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9d79ccbfb04a9d"/>
  </p:sldMasterIdLst>
  <p:sldIdLst>
    <p:sldId xmlns:r="http://schemas.openxmlformats.org/officeDocument/2006/relationships" id="256" r:id="Rfe0adee7fb75489a"/>
    <p:sldId xmlns:r="http://schemas.openxmlformats.org/officeDocument/2006/relationships" id="257" r:id="Rfb197111823f4700"/>
    <p:sldId xmlns:r="http://schemas.openxmlformats.org/officeDocument/2006/relationships" id="258" r:id="R2e255875480242c1"/>
    <p:sldId xmlns:r="http://schemas.openxmlformats.org/officeDocument/2006/relationships" id="259" r:id="R508fda94cd5243f6"/>
    <p:sldId xmlns:r="http://schemas.openxmlformats.org/officeDocument/2006/relationships" id="260" r:id="R4204d8da7c464756"/>
    <p:sldId xmlns:r="http://schemas.openxmlformats.org/officeDocument/2006/relationships" id="261" r:id="R86363d0c39054ad6"/>
    <p:sldId xmlns:r="http://schemas.openxmlformats.org/officeDocument/2006/relationships" id="262" r:id="Rcb8dc8ca41bf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d79ccbfb04a9d" /><Relationship Type="http://schemas.openxmlformats.org/officeDocument/2006/relationships/slide" Target="/ppt/slides/slide1.xml" Id="Rfe0adee7fb75489a" /><Relationship Type="http://schemas.openxmlformats.org/officeDocument/2006/relationships/slide" Target="/ppt/slides/slide2.xml" Id="Rfb197111823f4700" /><Relationship Type="http://schemas.openxmlformats.org/officeDocument/2006/relationships/slide" Target="/ppt/slides/slide3.xml" Id="R2e255875480242c1" /><Relationship Type="http://schemas.openxmlformats.org/officeDocument/2006/relationships/slide" Target="/ppt/slides/slide4.xml" Id="R508fda94cd5243f6" /><Relationship Type="http://schemas.openxmlformats.org/officeDocument/2006/relationships/slide" Target="/ppt/slides/slide5.xml" Id="R4204d8da7c464756" /><Relationship Type="http://schemas.openxmlformats.org/officeDocument/2006/relationships/slide" Target="/ppt/slides/slide6.xml" Id="R86363d0c39054ad6" /><Relationship Type="http://schemas.openxmlformats.org/officeDocument/2006/relationships/slide" Target="/ppt/slides/slide7.xml" Id="Rcb8dc8ca41bf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9b98d938a4d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27556718b4f09" /><Relationship Type="http://schemas.openxmlformats.org/officeDocument/2006/relationships/theme" Target="/ppt/slideMasters/theme/theme1.xml" Id="R005f06758da745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27556718b4f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a0e56a03e48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25c06076243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d099cb1b646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c99687a1f43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adca1ad4745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cc20c93b047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77b5898b3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3 487 889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3 488 368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ØYVIND STENVAAG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Klasgarden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6016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tor@agromatic.no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AS</a:t>
            </a:r>
          </a:p>
        </p:txBody>
      </p:sp>
    </p:spTree>
  </p:cSld>
  <p:clrMapOvr>
    <a:masterClrMapping xmlns:a="http://schemas.openxmlformats.org/drawingml/2006/main"/>
  </p:clrMapOvr>
</p:sld>
</file>