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02fc4bfb8945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703276d72a4d95"/>
  </p:sldMasterIdLst>
  <p:sldIdLst>
    <p:sldId xmlns:r="http://schemas.openxmlformats.org/officeDocument/2006/relationships" id="256" r:id="R6a48622f888749ff"/>
    <p:sldId xmlns:r="http://schemas.openxmlformats.org/officeDocument/2006/relationships" id="257" r:id="R260b4941b8954aad"/>
    <p:sldId xmlns:r="http://schemas.openxmlformats.org/officeDocument/2006/relationships" id="258" r:id="R750f0470d93c4731"/>
    <p:sldId xmlns:r="http://schemas.openxmlformats.org/officeDocument/2006/relationships" id="259" r:id="R07cf1a696d524b83"/>
    <p:sldId xmlns:r="http://schemas.openxmlformats.org/officeDocument/2006/relationships" id="260" r:id="R5a0e01dfd2694cb2"/>
    <p:sldId xmlns:r="http://schemas.openxmlformats.org/officeDocument/2006/relationships" id="261" r:id="Rec27cc51367147d3"/>
    <p:sldId xmlns:r="http://schemas.openxmlformats.org/officeDocument/2006/relationships" id="262" r:id="R850f6954b8da4f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703276d72a4d95" /><Relationship Type="http://schemas.openxmlformats.org/officeDocument/2006/relationships/slide" Target="/ppt/slides/slide1.xml" Id="R6a48622f888749ff" /><Relationship Type="http://schemas.openxmlformats.org/officeDocument/2006/relationships/slide" Target="/ppt/slides/slide2.xml" Id="R260b4941b8954aad" /><Relationship Type="http://schemas.openxmlformats.org/officeDocument/2006/relationships/slide" Target="/ppt/slides/slide3.xml" Id="R750f0470d93c4731" /><Relationship Type="http://schemas.openxmlformats.org/officeDocument/2006/relationships/slide" Target="/ppt/slides/slide4.xml" Id="R07cf1a696d524b83" /><Relationship Type="http://schemas.openxmlformats.org/officeDocument/2006/relationships/slide" Target="/ppt/slides/slide5.xml" Id="R5a0e01dfd2694cb2" /><Relationship Type="http://schemas.openxmlformats.org/officeDocument/2006/relationships/slide" Target="/ppt/slides/slide6.xml" Id="Rec27cc51367147d3" /><Relationship Type="http://schemas.openxmlformats.org/officeDocument/2006/relationships/slide" Target="/ppt/slides/slide7.xml" Id="R850f6954b8da4f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d2933962f340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afeb2d87a4caa" /><Relationship Type="http://schemas.openxmlformats.org/officeDocument/2006/relationships/theme" Target="/ppt/slideMasters/theme/theme1.xml" Id="R2bb4ba95370e46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eafeb2d87a4c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c013f081147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76949c9fe43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760c68ca040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aebae12864d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f2750086f43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1a51861244a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c89d228ac40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IVAR ARNESEN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ARNESEN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ARNESEN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ARNESEN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ARNESEN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ARNESEN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49 769 776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50 727 977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49 954 240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1 177 652 573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1 190 205 168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ARNESEN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ARNESEN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ARNESEN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Skyåsvegen 32C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988 957 488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ARNESEN INVEST AS</a:t>
            </a:r>
          </a:p>
        </p:txBody>
      </p:sp>
    </p:spTree>
  </p:cSld>
  <p:clrMapOvr>
    <a:masterClrMapping xmlns:a="http://schemas.openxmlformats.org/drawingml/2006/main"/>
  </p:clrMapOvr>
</p:sld>
</file>