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0ad2c65dd942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aa6b268a544404"/>
  </p:sldMasterIdLst>
  <p:sldIdLst>
    <p:sldId xmlns:r="http://schemas.openxmlformats.org/officeDocument/2006/relationships" id="256" r:id="Raf61425a8c20497d"/>
    <p:sldId xmlns:r="http://schemas.openxmlformats.org/officeDocument/2006/relationships" id="257" r:id="Re14f2b2679054010"/>
    <p:sldId xmlns:r="http://schemas.openxmlformats.org/officeDocument/2006/relationships" id="258" r:id="Rc1c08a4056f04078"/>
    <p:sldId xmlns:r="http://schemas.openxmlformats.org/officeDocument/2006/relationships" id="259" r:id="R3f620a9ec8a340bd"/>
    <p:sldId xmlns:r="http://schemas.openxmlformats.org/officeDocument/2006/relationships" id="260" r:id="R9c8b5cf660ca4391"/>
    <p:sldId xmlns:r="http://schemas.openxmlformats.org/officeDocument/2006/relationships" id="261" r:id="R6d779c85850c4c4c"/>
    <p:sldId xmlns:r="http://schemas.openxmlformats.org/officeDocument/2006/relationships" id="262" r:id="R5554d50a31dd48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aa6b268a544404" /><Relationship Type="http://schemas.openxmlformats.org/officeDocument/2006/relationships/slide" Target="/ppt/slides/slide1.xml" Id="Raf61425a8c20497d" /><Relationship Type="http://schemas.openxmlformats.org/officeDocument/2006/relationships/slide" Target="/ppt/slides/slide2.xml" Id="Re14f2b2679054010" /><Relationship Type="http://schemas.openxmlformats.org/officeDocument/2006/relationships/slide" Target="/ppt/slides/slide3.xml" Id="Rc1c08a4056f04078" /><Relationship Type="http://schemas.openxmlformats.org/officeDocument/2006/relationships/slide" Target="/ppt/slides/slide4.xml" Id="R3f620a9ec8a340bd" /><Relationship Type="http://schemas.openxmlformats.org/officeDocument/2006/relationships/slide" Target="/ppt/slides/slide5.xml" Id="R9c8b5cf660ca4391" /><Relationship Type="http://schemas.openxmlformats.org/officeDocument/2006/relationships/slide" Target="/ppt/slides/slide6.xml" Id="R6d779c85850c4c4c" /><Relationship Type="http://schemas.openxmlformats.org/officeDocument/2006/relationships/slide" Target="/ppt/slides/slide7.xml" Id="R5554d50a31dd48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dcb4a6e344f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ecb3a0d104aa6" /><Relationship Type="http://schemas.openxmlformats.org/officeDocument/2006/relationships/theme" Target="/ppt/slideMasters/theme/theme1.xml" Id="R0a53661c1de740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eecb3a0d104a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ed918101143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ce6b9b09041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d3b79a35749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10ca492794c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cadc0837645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c16073bc94f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f65213a204d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TORBJØRN SALVESEN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TORBJØRN SALVESEN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3 505 265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1 948 533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2 563 626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 TORBJØRN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salvesen@revisorsenteret.no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