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31bf3653e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d9f65e54743e1"/>
  </p:sldMasterIdLst>
  <p:sldIdLst>
    <p:sldId xmlns:r="http://schemas.openxmlformats.org/officeDocument/2006/relationships" id="256" r:id="R1c4e0fe3eee94e7e"/>
    <p:sldId xmlns:r="http://schemas.openxmlformats.org/officeDocument/2006/relationships" id="257" r:id="Rbba2d00b228c4576"/>
    <p:sldId xmlns:r="http://schemas.openxmlformats.org/officeDocument/2006/relationships" id="258" r:id="Reab1877599954a67"/>
    <p:sldId xmlns:r="http://schemas.openxmlformats.org/officeDocument/2006/relationships" id="259" r:id="R349368eeb0424bb5"/>
    <p:sldId xmlns:r="http://schemas.openxmlformats.org/officeDocument/2006/relationships" id="260" r:id="Rd19312b2f27e46f7"/>
    <p:sldId xmlns:r="http://schemas.openxmlformats.org/officeDocument/2006/relationships" id="261" r:id="Rd3468483d1a2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d9f65e54743e1" /><Relationship Type="http://schemas.openxmlformats.org/officeDocument/2006/relationships/slide" Target="/ppt/slides/slide1.xml" Id="R1c4e0fe3eee94e7e" /><Relationship Type="http://schemas.openxmlformats.org/officeDocument/2006/relationships/slide" Target="/ppt/slides/slide2.xml" Id="Rbba2d00b228c4576" /><Relationship Type="http://schemas.openxmlformats.org/officeDocument/2006/relationships/slide" Target="/ppt/slides/slide3.xml" Id="Reab1877599954a67" /><Relationship Type="http://schemas.openxmlformats.org/officeDocument/2006/relationships/slide" Target="/ppt/slides/slide4.xml" Id="R349368eeb0424bb5" /><Relationship Type="http://schemas.openxmlformats.org/officeDocument/2006/relationships/slide" Target="/ppt/slides/slide5.xml" Id="Rd19312b2f27e46f7" /><Relationship Type="http://schemas.openxmlformats.org/officeDocument/2006/relationships/slide" Target="/ppt/slides/slide6.xml" Id="Rd3468483d1a2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8986d5f82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241e53904586" /><Relationship Type="http://schemas.openxmlformats.org/officeDocument/2006/relationships/theme" Target="/ppt/slideMasters/theme/theme1.xml" Id="Re9cf6aa1d006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7241e5390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643b62887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4f2c0d2c4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de545fa46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40a93ce94f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f0d0cd41b4e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28eecbcb049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