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867b5855e54d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8c4785def044bb"/>
  </p:sldMasterIdLst>
  <p:sldIdLst>
    <p:sldId xmlns:r="http://schemas.openxmlformats.org/officeDocument/2006/relationships" id="256" r:id="R21fab7d2a31445a7"/>
    <p:sldId xmlns:r="http://schemas.openxmlformats.org/officeDocument/2006/relationships" id="257" r:id="Rc643b0db5053456f"/>
    <p:sldId xmlns:r="http://schemas.openxmlformats.org/officeDocument/2006/relationships" id="258" r:id="Rd9a74d76066348ac"/>
    <p:sldId xmlns:r="http://schemas.openxmlformats.org/officeDocument/2006/relationships" id="259" r:id="Ra7bf6ce38f0a4ff3"/>
    <p:sldId xmlns:r="http://schemas.openxmlformats.org/officeDocument/2006/relationships" id="260" r:id="R57c9dbd4f2544aab"/>
    <p:sldId xmlns:r="http://schemas.openxmlformats.org/officeDocument/2006/relationships" id="261" r:id="R156f02d1b31b43e3"/>
    <p:sldId xmlns:r="http://schemas.openxmlformats.org/officeDocument/2006/relationships" id="262" r:id="R6163a5ef2ff44b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c4785def044bb" /><Relationship Type="http://schemas.openxmlformats.org/officeDocument/2006/relationships/slide" Target="/ppt/slides/slide1.xml" Id="R21fab7d2a31445a7" /><Relationship Type="http://schemas.openxmlformats.org/officeDocument/2006/relationships/slide" Target="/ppt/slides/slide2.xml" Id="Rc643b0db5053456f" /><Relationship Type="http://schemas.openxmlformats.org/officeDocument/2006/relationships/slide" Target="/ppt/slides/slide3.xml" Id="Rd9a74d76066348ac" /><Relationship Type="http://schemas.openxmlformats.org/officeDocument/2006/relationships/slide" Target="/ppt/slides/slide4.xml" Id="Ra7bf6ce38f0a4ff3" /><Relationship Type="http://schemas.openxmlformats.org/officeDocument/2006/relationships/slide" Target="/ppt/slides/slide5.xml" Id="R57c9dbd4f2544aab" /><Relationship Type="http://schemas.openxmlformats.org/officeDocument/2006/relationships/slide" Target="/ppt/slides/slide6.xml" Id="R156f02d1b31b43e3" /><Relationship Type="http://schemas.openxmlformats.org/officeDocument/2006/relationships/slide" Target="/ppt/slides/slide7.xml" Id="R6163a5ef2ff44b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b6737db2fd4e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a2181914e4b3b" /><Relationship Type="http://schemas.openxmlformats.org/officeDocument/2006/relationships/theme" Target="/ppt/slideMasters/theme/theme1.xml" Id="Rf0856996ae3148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ca2181914e4b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4080315764a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b17949ea04d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9142cc9e14b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113100bfe45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9239a9a9643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fdaca7cc94d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5f95025a645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NAMLØS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NAMLØS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−191 030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−1 003 480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493 022 514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555 361 456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JØRGEN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STUDIO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KJK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MAGCO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