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788c7051cf48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ae857b2c44cb1"/>
  </p:sldMasterIdLst>
  <p:sldIdLst>
    <p:sldId xmlns:r="http://schemas.openxmlformats.org/officeDocument/2006/relationships" id="256" r:id="R92d8ee64c99145db"/>
    <p:sldId xmlns:r="http://schemas.openxmlformats.org/officeDocument/2006/relationships" id="257" r:id="Rec8e826a23734e5b"/>
    <p:sldId xmlns:r="http://schemas.openxmlformats.org/officeDocument/2006/relationships" id="258" r:id="R1b26a9eb85374710"/>
    <p:sldId xmlns:r="http://schemas.openxmlformats.org/officeDocument/2006/relationships" id="259" r:id="Rd182ffad38634431"/>
    <p:sldId xmlns:r="http://schemas.openxmlformats.org/officeDocument/2006/relationships" id="260" r:id="R75ccdeabd591433b"/>
    <p:sldId xmlns:r="http://schemas.openxmlformats.org/officeDocument/2006/relationships" id="261" r:id="R3cdc297c9683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ae857b2c44cb1" /><Relationship Type="http://schemas.openxmlformats.org/officeDocument/2006/relationships/slide" Target="/ppt/slides/slide1.xml" Id="R92d8ee64c99145db" /><Relationship Type="http://schemas.openxmlformats.org/officeDocument/2006/relationships/slide" Target="/ppt/slides/slide2.xml" Id="Rec8e826a23734e5b" /><Relationship Type="http://schemas.openxmlformats.org/officeDocument/2006/relationships/slide" Target="/ppt/slides/slide3.xml" Id="R1b26a9eb85374710" /><Relationship Type="http://schemas.openxmlformats.org/officeDocument/2006/relationships/slide" Target="/ppt/slides/slide4.xml" Id="Rd182ffad38634431" /><Relationship Type="http://schemas.openxmlformats.org/officeDocument/2006/relationships/slide" Target="/ppt/slides/slide5.xml" Id="R75ccdeabd591433b" /><Relationship Type="http://schemas.openxmlformats.org/officeDocument/2006/relationships/slide" Target="/ppt/slides/slide6.xml" Id="R3cdc297c9683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ab930d09a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d2afd1c7a4aa1" /><Relationship Type="http://schemas.openxmlformats.org/officeDocument/2006/relationships/theme" Target="/ppt/slideMasters/theme/theme1.xml" Id="R1386046e62c9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7d2afd1c7a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78d23d78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632347b244c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e6d2e6cfb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ffa44f609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92bb726f5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9fcc4c6da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NORDVIK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8008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40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988 960 144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 GRUPPEN AS</a:t>
            </a:r>
          </a:p>
        </p:txBody>
      </p:sp>
    </p:spTree>
  </p:cSld>
  <p:clrMapOvr>
    <a:masterClrMapping xmlns:a="http://schemas.openxmlformats.org/drawingml/2006/main"/>
  </p:clrMapOvr>
</p:sld>
</file>