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7f1cf0b43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a0656d6ab4330"/>
  </p:sldMasterIdLst>
  <p:sldIdLst>
    <p:sldId xmlns:r="http://schemas.openxmlformats.org/officeDocument/2006/relationships" id="256" r:id="R39363cc297d34821"/>
    <p:sldId xmlns:r="http://schemas.openxmlformats.org/officeDocument/2006/relationships" id="257" r:id="R2889eb51403e452b"/>
    <p:sldId xmlns:r="http://schemas.openxmlformats.org/officeDocument/2006/relationships" id="258" r:id="Rab879d7f8c6b4ad2"/>
    <p:sldId xmlns:r="http://schemas.openxmlformats.org/officeDocument/2006/relationships" id="259" r:id="Re546e34575864781"/>
    <p:sldId xmlns:r="http://schemas.openxmlformats.org/officeDocument/2006/relationships" id="260" r:id="Rc9d219c5a970406e"/>
    <p:sldId xmlns:r="http://schemas.openxmlformats.org/officeDocument/2006/relationships" id="261" r:id="R71e4f5a1e95a4831"/>
    <p:sldId xmlns:r="http://schemas.openxmlformats.org/officeDocument/2006/relationships" id="262" r:id="Radc1cd0af307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a0656d6ab4330" /><Relationship Type="http://schemas.openxmlformats.org/officeDocument/2006/relationships/slide" Target="/ppt/slides/slide1.xml" Id="R39363cc297d34821" /><Relationship Type="http://schemas.openxmlformats.org/officeDocument/2006/relationships/slide" Target="/ppt/slides/slide2.xml" Id="R2889eb51403e452b" /><Relationship Type="http://schemas.openxmlformats.org/officeDocument/2006/relationships/slide" Target="/ppt/slides/slide3.xml" Id="Rab879d7f8c6b4ad2" /><Relationship Type="http://schemas.openxmlformats.org/officeDocument/2006/relationships/slide" Target="/ppt/slides/slide4.xml" Id="Re546e34575864781" /><Relationship Type="http://schemas.openxmlformats.org/officeDocument/2006/relationships/slide" Target="/ppt/slides/slide5.xml" Id="Rc9d219c5a970406e" /><Relationship Type="http://schemas.openxmlformats.org/officeDocument/2006/relationships/slide" Target="/ppt/slides/slide6.xml" Id="R71e4f5a1e95a4831" /><Relationship Type="http://schemas.openxmlformats.org/officeDocument/2006/relationships/slide" Target="/ppt/slides/slide7.xml" Id="Radc1cd0af307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c50891118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8a9bb76a4d87" /><Relationship Type="http://schemas.openxmlformats.org/officeDocument/2006/relationships/theme" Target="/ppt/slideMasters/theme/theme1.xml" Id="R63a6cfd88c90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38a9bb76a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d5249023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92306f2b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6bb62688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3bb3e50c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961ba802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303b3af9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61cd202d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NORDVIK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GRUPPEN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40 330 610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−18 506 652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40 189 158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651 259 472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ALEXANDER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CHRISTIAN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GRUPPEN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THOR ALLAN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988 960 144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