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3f3d2b7d0249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7e84e306474816"/>
  </p:sldMasterIdLst>
  <p:sldIdLst>
    <p:sldId xmlns:r="http://schemas.openxmlformats.org/officeDocument/2006/relationships" id="256" r:id="Rcb18e5969e904022"/>
    <p:sldId xmlns:r="http://schemas.openxmlformats.org/officeDocument/2006/relationships" id="257" r:id="R8752a01f06d849f1"/>
    <p:sldId xmlns:r="http://schemas.openxmlformats.org/officeDocument/2006/relationships" id="258" r:id="R860d408ef2994be6"/>
    <p:sldId xmlns:r="http://schemas.openxmlformats.org/officeDocument/2006/relationships" id="259" r:id="R5b5f5d48284144d0"/>
    <p:sldId xmlns:r="http://schemas.openxmlformats.org/officeDocument/2006/relationships" id="260" r:id="Rcf20ca5f9e354c0c"/>
    <p:sldId xmlns:r="http://schemas.openxmlformats.org/officeDocument/2006/relationships" id="261" r:id="Rb0f5e15549304868"/>
    <p:sldId xmlns:r="http://schemas.openxmlformats.org/officeDocument/2006/relationships" id="262" r:id="Rf4c3196ad1bb46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7e84e306474816" /><Relationship Type="http://schemas.openxmlformats.org/officeDocument/2006/relationships/slide" Target="/ppt/slides/slide1.xml" Id="Rcb18e5969e904022" /><Relationship Type="http://schemas.openxmlformats.org/officeDocument/2006/relationships/slide" Target="/ppt/slides/slide2.xml" Id="R8752a01f06d849f1" /><Relationship Type="http://schemas.openxmlformats.org/officeDocument/2006/relationships/slide" Target="/ppt/slides/slide3.xml" Id="R860d408ef2994be6" /><Relationship Type="http://schemas.openxmlformats.org/officeDocument/2006/relationships/slide" Target="/ppt/slides/slide4.xml" Id="R5b5f5d48284144d0" /><Relationship Type="http://schemas.openxmlformats.org/officeDocument/2006/relationships/slide" Target="/ppt/slides/slide5.xml" Id="Rcf20ca5f9e354c0c" /><Relationship Type="http://schemas.openxmlformats.org/officeDocument/2006/relationships/slide" Target="/ppt/slides/slide6.xml" Id="Rb0f5e15549304868" /><Relationship Type="http://schemas.openxmlformats.org/officeDocument/2006/relationships/slide" Target="/ppt/slides/slide7.xml" Id="Rf4c3196ad1bb46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75ef2f817d48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1326d667242b0" /><Relationship Type="http://schemas.openxmlformats.org/officeDocument/2006/relationships/theme" Target="/ppt/slideMasters/theme/theme1.xml" Id="Rd40b9070827347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b1326d667242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e3fd5e0f345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befef29f74a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040bfe57d4d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6996ac7b774b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b3ffce901843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641dcc3f049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4a77930324e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B.Ø.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B.Ø.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B.Ø. HOLDING AS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B.Ø.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B.Ø.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B.Ø.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2 206 438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−189 546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−195 992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−1 500 616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1 306 068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B.Ø.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BODIL SKAUG HOLTE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SEGLÈN OWESEN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ASLE KREUTZ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B.Ø.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Løkkekroken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1815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988 960 527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B.Ø. HOLDING AS</a:t>
            </a:r>
          </a:p>
        </p:txBody>
      </p:sp>
    </p:spTree>
  </p:cSld>
  <p:clrMapOvr>
    <a:masterClrMapping xmlns:a="http://schemas.openxmlformats.org/drawingml/2006/main"/>
  </p:clrMapOvr>
</p:sld>
</file>