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deb60afca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2fe8610fa4f1a"/>
  </p:sldMasterIdLst>
  <p:sldIdLst>
    <p:sldId xmlns:r="http://schemas.openxmlformats.org/officeDocument/2006/relationships" id="256" r:id="R34e32e8c07364191"/>
    <p:sldId xmlns:r="http://schemas.openxmlformats.org/officeDocument/2006/relationships" id="257" r:id="R2c250f30c2d94d36"/>
    <p:sldId xmlns:r="http://schemas.openxmlformats.org/officeDocument/2006/relationships" id="258" r:id="R2bd9b2e6ac7e479f"/>
    <p:sldId xmlns:r="http://schemas.openxmlformats.org/officeDocument/2006/relationships" id="259" r:id="R1f5e3b8494324b74"/>
    <p:sldId xmlns:r="http://schemas.openxmlformats.org/officeDocument/2006/relationships" id="260" r:id="Rc0c523d18113495a"/>
    <p:sldId xmlns:r="http://schemas.openxmlformats.org/officeDocument/2006/relationships" id="261" r:id="R8b7700ebed4c41f3"/>
    <p:sldId xmlns:r="http://schemas.openxmlformats.org/officeDocument/2006/relationships" id="262" r:id="R1d58140ce905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2fe8610fa4f1a" /><Relationship Type="http://schemas.openxmlformats.org/officeDocument/2006/relationships/slide" Target="/ppt/slides/slide1.xml" Id="R34e32e8c07364191" /><Relationship Type="http://schemas.openxmlformats.org/officeDocument/2006/relationships/slide" Target="/ppt/slides/slide2.xml" Id="R2c250f30c2d94d36" /><Relationship Type="http://schemas.openxmlformats.org/officeDocument/2006/relationships/slide" Target="/ppt/slides/slide3.xml" Id="R2bd9b2e6ac7e479f" /><Relationship Type="http://schemas.openxmlformats.org/officeDocument/2006/relationships/slide" Target="/ppt/slides/slide4.xml" Id="R1f5e3b8494324b74" /><Relationship Type="http://schemas.openxmlformats.org/officeDocument/2006/relationships/slide" Target="/ppt/slides/slide5.xml" Id="Rc0c523d18113495a" /><Relationship Type="http://schemas.openxmlformats.org/officeDocument/2006/relationships/slide" Target="/ppt/slides/slide6.xml" Id="R8b7700ebed4c41f3" /><Relationship Type="http://schemas.openxmlformats.org/officeDocument/2006/relationships/slide" Target="/ppt/slides/slide7.xml" Id="R1d58140ce905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9dc30fc97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ed370a6a4db8" /><Relationship Type="http://schemas.openxmlformats.org/officeDocument/2006/relationships/theme" Target="/ppt/slideMasters/theme/theme1.xml" Id="R0198c01e01ec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eed370a6a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85c04d0a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11a25b58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eb142891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777c5ca9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16733ad8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326877b9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f19fdf29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FINNMIN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6 258 227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5 812 784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26 600 881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988 963 704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FINNMIN EIENDOM AS</a:t>
            </a:r>
          </a:p>
        </p:txBody>
      </p:sp>
    </p:spTree>
  </p:cSld>
  <p:clrMapOvr>
    <a:masterClrMapping xmlns:a="http://schemas.openxmlformats.org/drawingml/2006/main"/>
  </p:clrMapOvr>
</p:sld>
</file>