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1babe91ab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fe9c3ce8d4894"/>
  </p:sldMasterIdLst>
  <p:sldIdLst>
    <p:sldId xmlns:r="http://schemas.openxmlformats.org/officeDocument/2006/relationships" id="256" r:id="Ra84c74ab5f4b415f"/>
    <p:sldId xmlns:r="http://schemas.openxmlformats.org/officeDocument/2006/relationships" id="257" r:id="R9d4b44a94e8d429b"/>
    <p:sldId xmlns:r="http://schemas.openxmlformats.org/officeDocument/2006/relationships" id="258" r:id="Ra253ad77b6fa4bb8"/>
    <p:sldId xmlns:r="http://schemas.openxmlformats.org/officeDocument/2006/relationships" id="259" r:id="Rd4ba1115e2a24d8b"/>
    <p:sldId xmlns:r="http://schemas.openxmlformats.org/officeDocument/2006/relationships" id="260" r:id="R37c9bd3611564f93"/>
    <p:sldId xmlns:r="http://schemas.openxmlformats.org/officeDocument/2006/relationships" id="261" r:id="R8d9ebda29a9b4945"/>
    <p:sldId xmlns:r="http://schemas.openxmlformats.org/officeDocument/2006/relationships" id="262" r:id="Reb61c52f09fc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fe9c3ce8d4894" /><Relationship Type="http://schemas.openxmlformats.org/officeDocument/2006/relationships/slide" Target="/ppt/slides/slide1.xml" Id="Ra84c74ab5f4b415f" /><Relationship Type="http://schemas.openxmlformats.org/officeDocument/2006/relationships/slide" Target="/ppt/slides/slide2.xml" Id="R9d4b44a94e8d429b" /><Relationship Type="http://schemas.openxmlformats.org/officeDocument/2006/relationships/slide" Target="/ppt/slides/slide3.xml" Id="Ra253ad77b6fa4bb8" /><Relationship Type="http://schemas.openxmlformats.org/officeDocument/2006/relationships/slide" Target="/ppt/slides/slide4.xml" Id="Rd4ba1115e2a24d8b" /><Relationship Type="http://schemas.openxmlformats.org/officeDocument/2006/relationships/slide" Target="/ppt/slides/slide5.xml" Id="R37c9bd3611564f93" /><Relationship Type="http://schemas.openxmlformats.org/officeDocument/2006/relationships/slide" Target="/ppt/slides/slide6.xml" Id="R8d9ebda29a9b4945" /><Relationship Type="http://schemas.openxmlformats.org/officeDocument/2006/relationships/slide" Target="/ppt/slides/slide7.xml" Id="Reb61c52f09fc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2779eb62c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3d00936c4647" /><Relationship Type="http://schemas.openxmlformats.org/officeDocument/2006/relationships/theme" Target="/ppt/slideMasters/theme/theme1.xml" Id="R10f268e2e6f9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d3d00936c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d2f78ab7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745a9e46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81dd0751d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eb82c93eb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915b1f06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fe73e24b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aacdc71a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BYGGTORGET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BYGGTORGET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60 395 278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70 067 575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 BANG WESTRE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THALE CATHRINE BANG WESTRE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BANG WESTRE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WESTRE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WESTRE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 BANG WESTRE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12 28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www.westregruppen.no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BYGGTORGET HOLDING AS</a:t>
            </a:r>
          </a:p>
        </p:txBody>
      </p:sp>
    </p:spTree>
  </p:cSld>
  <p:clrMapOvr>
    <a:masterClrMapping xmlns:a="http://schemas.openxmlformats.org/drawingml/2006/main"/>
  </p:clrMapOvr>
</p:sld>
</file>