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9e4baeb04747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486368ebb74a76"/>
  </p:sldMasterIdLst>
  <p:sldIdLst>
    <p:sldId xmlns:r="http://schemas.openxmlformats.org/officeDocument/2006/relationships" id="256" r:id="R5138d95c984b4bb6"/>
    <p:sldId xmlns:r="http://schemas.openxmlformats.org/officeDocument/2006/relationships" id="257" r:id="Rdeefbf2b00dc4a4a"/>
    <p:sldId xmlns:r="http://schemas.openxmlformats.org/officeDocument/2006/relationships" id="258" r:id="R31c0e32937314c50"/>
    <p:sldId xmlns:r="http://schemas.openxmlformats.org/officeDocument/2006/relationships" id="259" r:id="R2bf38b4269f44219"/>
    <p:sldId xmlns:r="http://schemas.openxmlformats.org/officeDocument/2006/relationships" id="260" r:id="R3f7c433f7d0c4a9d"/>
    <p:sldId xmlns:r="http://schemas.openxmlformats.org/officeDocument/2006/relationships" id="261" r:id="R0060859c349143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86368ebb74a76" /><Relationship Type="http://schemas.openxmlformats.org/officeDocument/2006/relationships/slide" Target="/ppt/slides/slide1.xml" Id="R5138d95c984b4bb6" /><Relationship Type="http://schemas.openxmlformats.org/officeDocument/2006/relationships/slide" Target="/ppt/slides/slide2.xml" Id="Rdeefbf2b00dc4a4a" /><Relationship Type="http://schemas.openxmlformats.org/officeDocument/2006/relationships/slide" Target="/ppt/slides/slide3.xml" Id="R31c0e32937314c50" /><Relationship Type="http://schemas.openxmlformats.org/officeDocument/2006/relationships/slide" Target="/ppt/slides/slide4.xml" Id="R2bf38b4269f44219" /><Relationship Type="http://schemas.openxmlformats.org/officeDocument/2006/relationships/slide" Target="/ppt/slides/slide5.xml" Id="R3f7c433f7d0c4a9d" /><Relationship Type="http://schemas.openxmlformats.org/officeDocument/2006/relationships/slide" Target="/ppt/slides/slide6.xml" Id="R0060859c349143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91870723248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4d3bd5c614b4d" /><Relationship Type="http://schemas.openxmlformats.org/officeDocument/2006/relationships/theme" Target="/ppt/slideMasters/theme/theme1.xml" Id="R84b2867c84224f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54d3bd5c614b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ed6d7a8c94e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4115f5c7d4a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b8dca5b6044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9a5e8b9a948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7719a01e744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e389d7f19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Engvegen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44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