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bb7204e061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974e0fa574d7b"/>
  </p:sldMasterIdLst>
  <p:sldIdLst>
    <p:sldId xmlns:r="http://schemas.openxmlformats.org/officeDocument/2006/relationships" id="256" r:id="Rbb237084bf9b41ba"/>
    <p:sldId xmlns:r="http://schemas.openxmlformats.org/officeDocument/2006/relationships" id="257" r:id="R6ab2a91b2cf141ca"/>
    <p:sldId xmlns:r="http://schemas.openxmlformats.org/officeDocument/2006/relationships" id="258" r:id="R942ab82d04c941eb"/>
    <p:sldId xmlns:r="http://schemas.openxmlformats.org/officeDocument/2006/relationships" id="259" r:id="Ra1d745685fba4acf"/>
    <p:sldId xmlns:r="http://schemas.openxmlformats.org/officeDocument/2006/relationships" id="260" r:id="Re2431c8525a54581"/>
    <p:sldId xmlns:r="http://schemas.openxmlformats.org/officeDocument/2006/relationships" id="261" r:id="R552b4576365b4257"/>
    <p:sldId xmlns:r="http://schemas.openxmlformats.org/officeDocument/2006/relationships" id="262" r:id="R445fbaecd096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974e0fa574d7b" /><Relationship Type="http://schemas.openxmlformats.org/officeDocument/2006/relationships/slide" Target="/ppt/slides/slide1.xml" Id="Rbb237084bf9b41ba" /><Relationship Type="http://schemas.openxmlformats.org/officeDocument/2006/relationships/slide" Target="/ppt/slides/slide2.xml" Id="R6ab2a91b2cf141ca" /><Relationship Type="http://schemas.openxmlformats.org/officeDocument/2006/relationships/slide" Target="/ppt/slides/slide3.xml" Id="R942ab82d04c941eb" /><Relationship Type="http://schemas.openxmlformats.org/officeDocument/2006/relationships/slide" Target="/ppt/slides/slide4.xml" Id="Ra1d745685fba4acf" /><Relationship Type="http://schemas.openxmlformats.org/officeDocument/2006/relationships/slide" Target="/ppt/slides/slide5.xml" Id="Re2431c8525a54581" /><Relationship Type="http://schemas.openxmlformats.org/officeDocument/2006/relationships/slide" Target="/ppt/slides/slide6.xml" Id="R552b4576365b4257" /><Relationship Type="http://schemas.openxmlformats.org/officeDocument/2006/relationships/slide" Target="/ppt/slides/slide7.xml" Id="R445fbaecd096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0464c381b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706fd08004305" /><Relationship Type="http://schemas.openxmlformats.org/officeDocument/2006/relationships/theme" Target="/ppt/slideMasters/theme/theme1.xml" Id="R7b06f7d5f2e3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706fd0800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6a4da2ce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29220dc6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5b3c6112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8e7e0987e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099613d3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e4e0d024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8d3a379ac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22 593 008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28 242 185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KÅRE NJÅL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ASTRID KLÆHAUG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Engvegen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