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f44b3a1db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8d684546e426b"/>
  </p:sldMasterIdLst>
  <p:sldIdLst>
    <p:sldId xmlns:r="http://schemas.openxmlformats.org/officeDocument/2006/relationships" id="256" r:id="R1fa55765af584577"/>
    <p:sldId xmlns:r="http://schemas.openxmlformats.org/officeDocument/2006/relationships" id="257" r:id="R27265fcedbb74261"/>
    <p:sldId xmlns:r="http://schemas.openxmlformats.org/officeDocument/2006/relationships" id="258" r:id="R429a2e5b7e004dfa"/>
    <p:sldId xmlns:r="http://schemas.openxmlformats.org/officeDocument/2006/relationships" id="259" r:id="Ra7ea7254deab450c"/>
    <p:sldId xmlns:r="http://schemas.openxmlformats.org/officeDocument/2006/relationships" id="260" r:id="R53faab9d9c0e48fd"/>
    <p:sldId xmlns:r="http://schemas.openxmlformats.org/officeDocument/2006/relationships" id="261" r:id="R5190c9b76eaa48cb"/>
    <p:sldId xmlns:r="http://schemas.openxmlformats.org/officeDocument/2006/relationships" id="262" r:id="Rb1a39f585045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8d684546e426b" /><Relationship Type="http://schemas.openxmlformats.org/officeDocument/2006/relationships/slide" Target="/ppt/slides/slide1.xml" Id="R1fa55765af584577" /><Relationship Type="http://schemas.openxmlformats.org/officeDocument/2006/relationships/slide" Target="/ppt/slides/slide2.xml" Id="R27265fcedbb74261" /><Relationship Type="http://schemas.openxmlformats.org/officeDocument/2006/relationships/slide" Target="/ppt/slides/slide3.xml" Id="R429a2e5b7e004dfa" /><Relationship Type="http://schemas.openxmlformats.org/officeDocument/2006/relationships/slide" Target="/ppt/slides/slide4.xml" Id="Ra7ea7254deab450c" /><Relationship Type="http://schemas.openxmlformats.org/officeDocument/2006/relationships/slide" Target="/ppt/slides/slide5.xml" Id="R53faab9d9c0e48fd" /><Relationship Type="http://schemas.openxmlformats.org/officeDocument/2006/relationships/slide" Target="/ppt/slides/slide6.xml" Id="R5190c9b76eaa48cb" /><Relationship Type="http://schemas.openxmlformats.org/officeDocument/2006/relationships/slide" Target="/ppt/slides/slide7.xml" Id="Rb1a39f585045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e03140a5d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cf12bf0164e9b" /><Relationship Type="http://schemas.openxmlformats.org/officeDocument/2006/relationships/theme" Target="/ppt/slideMasters/theme/theme1.xml" Id="Rf980b0e4049b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cf12bf016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45c07b7e4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8e3f8a99a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9a8e5db3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2a0dc9ed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1377ce5d0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c9914c73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8d5e9365e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