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98576a941248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167856b27482a"/>
  </p:sldMasterIdLst>
  <p:sldIdLst>
    <p:sldId xmlns:r="http://schemas.openxmlformats.org/officeDocument/2006/relationships" id="256" r:id="Ra721a75d8a2f4e21"/>
    <p:sldId xmlns:r="http://schemas.openxmlformats.org/officeDocument/2006/relationships" id="257" r:id="R515311bd3bba4f7e"/>
    <p:sldId xmlns:r="http://schemas.openxmlformats.org/officeDocument/2006/relationships" id="258" r:id="Redc7bca98f444b25"/>
    <p:sldId xmlns:r="http://schemas.openxmlformats.org/officeDocument/2006/relationships" id="259" r:id="R5faee354338b404d"/>
    <p:sldId xmlns:r="http://schemas.openxmlformats.org/officeDocument/2006/relationships" id="260" r:id="R87eabe9d7cbc4a40"/>
    <p:sldId xmlns:r="http://schemas.openxmlformats.org/officeDocument/2006/relationships" id="261" r:id="R7fdb377d2d3b4cde"/>
    <p:sldId xmlns:r="http://schemas.openxmlformats.org/officeDocument/2006/relationships" id="262" r:id="Rbec3939942e9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167856b27482a" /><Relationship Type="http://schemas.openxmlformats.org/officeDocument/2006/relationships/slide" Target="/ppt/slides/slide1.xml" Id="Ra721a75d8a2f4e21" /><Relationship Type="http://schemas.openxmlformats.org/officeDocument/2006/relationships/slide" Target="/ppt/slides/slide2.xml" Id="R515311bd3bba4f7e" /><Relationship Type="http://schemas.openxmlformats.org/officeDocument/2006/relationships/slide" Target="/ppt/slides/slide3.xml" Id="Redc7bca98f444b25" /><Relationship Type="http://schemas.openxmlformats.org/officeDocument/2006/relationships/slide" Target="/ppt/slides/slide4.xml" Id="R5faee354338b404d" /><Relationship Type="http://schemas.openxmlformats.org/officeDocument/2006/relationships/slide" Target="/ppt/slides/slide5.xml" Id="R87eabe9d7cbc4a40" /><Relationship Type="http://schemas.openxmlformats.org/officeDocument/2006/relationships/slide" Target="/ppt/slides/slide6.xml" Id="R7fdb377d2d3b4cde" /><Relationship Type="http://schemas.openxmlformats.org/officeDocument/2006/relationships/slide" Target="/ppt/slides/slide7.xml" Id="Rbec3939942e9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4b02f1095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fab93d0f247c2" /><Relationship Type="http://schemas.openxmlformats.org/officeDocument/2006/relationships/theme" Target="/ppt/slideMasters/theme/theme1.xml" Id="Rb5bc70fa180840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fab93d0f247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cc753500d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5f260869d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2231c1f44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61eee15074d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7c79312d7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dffb3b57b4a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2c2905c7a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791 172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771 172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8 927 573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9 927 573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Svorkmos vei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988 967 831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