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affe74597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ff604aea54327"/>
  </p:sldMasterIdLst>
  <p:sldIdLst>
    <p:sldId xmlns:r="http://schemas.openxmlformats.org/officeDocument/2006/relationships" id="256" r:id="R1e6d6599ec16417a"/>
    <p:sldId xmlns:r="http://schemas.openxmlformats.org/officeDocument/2006/relationships" id="257" r:id="R2b8f6eb368084d6a"/>
    <p:sldId xmlns:r="http://schemas.openxmlformats.org/officeDocument/2006/relationships" id="258" r:id="Rf6c7440c48ca4f73"/>
    <p:sldId xmlns:r="http://schemas.openxmlformats.org/officeDocument/2006/relationships" id="259" r:id="Rb705b9a57d1146c5"/>
    <p:sldId xmlns:r="http://schemas.openxmlformats.org/officeDocument/2006/relationships" id="260" r:id="R97bf3cc4074a4563"/>
    <p:sldId xmlns:r="http://schemas.openxmlformats.org/officeDocument/2006/relationships" id="261" r:id="Rf71c3f5960d6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ff604aea54327" /><Relationship Type="http://schemas.openxmlformats.org/officeDocument/2006/relationships/slide" Target="/ppt/slides/slide1.xml" Id="R1e6d6599ec16417a" /><Relationship Type="http://schemas.openxmlformats.org/officeDocument/2006/relationships/slide" Target="/ppt/slides/slide2.xml" Id="R2b8f6eb368084d6a" /><Relationship Type="http://schemas.openxmlformats.org/officeDocument/2006/relationships/slide" Target="/ppt/slides/slide3.xml" Id="Rf6c7440c48ca4f73" /><Relationship Type="http://schemas.openxmlformats.org/officeDocument/2006/relationships/slide" Target="/ppt/slides/slide4.xml" Id="Rb705b9a57d1146c5" /><Relationship Type="http://schemas.openxmlformats.org/officeDocument/2006/relationships/slide" Target="/ppt/slides/slide5.xml" Id="R97bf3cc4074a4563" /><Relationship Type="http://schemas.openxmlformats.org/officeDocument/2006/relationships/slide" Target="/ppt/slides/slide6.xml" Id="Rf71c3f5960d6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928eff6a8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9afbe1f44856" /><Relationship Type="http://schemas.openxmlformats.org/officeDocument/2006/relationships/theme" Target="/ppt/slideMasters/theme/theme1.xml" Id="R1ad9f7cce98a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69afbe1f4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8bf619ff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de68342f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f5a020fc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778ea989d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92072a27b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8273e6bc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