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333e4094cc4e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8c4fb3bcfa400e"/>
  </p:sldMasterIdLst>
  <p:sldIdLst>
    <p:sldId xmlns:r="http://schemas.openxmlformats.org/officeDocument/2006/relationships" id="256" r:id="R30d398b47c0f4616"/>
    <p:sldId xmlns:r="http://schemas.openxmlformats.org/officeDocument/2006/relationships" id="257" r:id="R2cb79849571d4d3a"/>
    <p:sldId xmlns:r="http://schemas.openxmlformats.org/officeDocument/2006/relationships" id="258" r:id="Rf4c8b90dd9d542d4"/>
    <p:sldId xmlns:r="http://schemas.openxmlformats.org/officeDocument/2006/relationships" id="259" r:id="Rb3f713a2cd164a6e"/>
    <p:sldId xmlns:r="http://schemas.openxmlformats.org/officeDocument/2006/relationships" id="260" r:id="R638703ddcff54f20"/>
    <p:sldId xmlns:r="http://schemas.openxmlformats.org/officeDocument/2006/relationships" id="261" r:id="Rfeef96ead028410c"/>
    <p:sldId xmlns:r="http://schemas.openxmlformats.org/officeDocument/2006/relationships" id="262" r:id="R1607c58c2b8b4c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8c4fb3bcfa400e" /><Relationship Type="http://schemas.openxmlformats.org/officeDocument/2006/relationships/slide" Target="/ppt/slides/slide1.xml" Id="R30d398b47c0f4616" /><Relationship Type="http://schemas.openxmlformats.org/officeDocument/2006/relationships/slide" Target="/ppt/slides/slide2.xml" Id="R2cb79849571d4d3a" /><Relationship Type="http://schemas.openxmlformats.org/officeDocument/2006/relationships/slide" Target="/ppt/slides/slide3.xml" Id="Rf4c8b90dd9d542d4" /><Relationship Type="http://schemas.openxmlformats.org/officeDocument/2006/relationships/slide" Target="/ppt/slides/slide4.xml" Id="Rb3f713a2cd164a6e" /><Relationship Type="http://schemas.openxmlformats.org/officeDocument/2006/relationships/slide" Target="/ppt/slides/slide5.xml" Id="R638703ddcff54f20" /><Relationship Type="http://schemas.openxmlformats.org/officeDocument/2006/relationships/slide" Target="/ppt/slides/slide6.xml" Id="Rfeef96ead028410c" /><Relationship Type="http://schemas.openxmlformats.org/officeDocument/2006/relationships/slide" Target="/ppt/slides/slide7.xml" Id="R1607c58c2b8b4c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3bc62c70474c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86ac0021748a5" /><Relationship Type="http://schemas.openxmlformats.org/officeDocument/2006/relationships/theme" Target="/ppt/slideMasters/theme/theme1.xml" Id="R30a2d28580b345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c86ac0021748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6f85c44204d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52efe482a40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c8ef718ab4b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93a03c0d64f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65b18541b44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8dcb590f84c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5d72d6b904f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PISON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PISON AS ble etablert [år] og holder til i Leinøy.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−244 506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1 938 715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15 898 922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16 262 771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SÆVIK PER ROLF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Rimøy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6094 Leinøy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08 09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988 968 617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