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e6744681c84c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8063415efd4716"/>
  </p:sldMasterIdLst>
  <p:sldIdLst>
    <p:sldId xmlns:r="http://schemas.openxmlformats.org/officeDocument/2006/relationships" id="256" r:id="Rb5f487d9c3d04287"/>
    <p:sldId xmlns:r="http://schemas.openxmlformats.org/officeDocument/2006/relationships" id="257" r:id="R4ed39e73aa754dc0"/>
    <p:sldId xmlns:r="http://schemas.openxmlformats.org/officeDocument/2006/relationships" id="258" r:id="Rdc4cf00fa9844d21"/>
    <p:sldId xmlns:r="http://schemas.openxmlformats.org/officeDocument/2006/relationships" id="259" r:id="R2d2cde5f1c46403a"/>
    <p:sldId xmlns:r="http://schemas.openxmlformats.org/officeDocument/2006/relationships" id="260" r:id="Rb516aa25c07e42a2"/>
    <p:sldId xmlns:r="http://schemas.openxmlformats.org/officeDocument/2006/relationships" id="261" r:id="R26dae736c86f4883"/>
    <p:sldId xmlns:r="http://schemas.openxmlformats.org/officeDocument/2006/relationships" id="262" r:id="Rceb6e05cca8947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8063415efd4716" /><Relationship Type="http://schemas.openxmlformats.org/officeDocument/2006/relationships/slide" Target="/ppt/slides/slide1.xml" Id="Rb5f487d9c3d04287" /><Relationship Type="http://schemas.openxmlformats.org/officeDocument/2006/relationships/slide" Target="/ppt/slides/slide2.xml" Id="R4ed39e73aa754dc0" /><Relationship Type="http://schemas.openxmlformats.org/officeDocument/2006/relationships/slide" Target="/ppt/slides/slide3.xml" Id="Rdc4cf00fa9844d21" /><Relationship Type="http://schemas.openxmlformats.org/officeDocument/2006/relationships/slide" Target="/ppt/slides/slide4.xml" Id="R2d2cde5f1c46403a" /><Relationship Type="http://schemas.openxmlformats.org/officeDocument/2006/relationships/slide" Target="/ppt/slides/slide5.xml" Id="Rb516aa25c07e42a2" /><Relationship Type="http://schemas.openxmlformats.org/officeDocument/2006/relationships/slide" Target="/ppt/slides/slide6.xml" Id="R26dae736c86f4883" /><Relationship Type="http://schemas.openxmlformats.org/officeDocument/2006/relationships/slide" Target="/ppt/slides/slide7.xml" Id="Rceb6e05cca8947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f0669101d944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8b3f08e8d941dc" /><Relationship Type="http://schemas.openxmlformats.org/officeDocument/2006/relationships/theme" Target="/ppt/slideMasters/theme/theme1.xml" Id="R115002456aa344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8b3f08e8d941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6dea5743b541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8905a2626c4d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89e7e81bc54b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b6e849c30748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fb2ef91ffb47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9bc25d32f14b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e3fcbb152541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TMC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TMC HOLDING AS ble etablert [år] og holder til i Stavern.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−83 734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−83 734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19 508 380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23 376 660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MØLLER CHRISTENSEN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Navergaard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3294 Stavern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988 969 621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TMC HOLDING AS</a:t>
            </a:r>
          </a:p>
        </p:txBody>
      </p:sp>
    </p:spTree>
  </p:cSld>
  <p:clrMapOvr>
    <a:masterClrMapping xmlns:a="http://schemas.openxmlformats.org/drawingml/2006/main"/>
  </p:clrMapOvr>
</p:sld>
</file>