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4480e144f540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c2a908c4874578"/>
  </p:sldMasterIdLst>
  <p:sldIdLst>
    <p:sldId xmlns:r="http://schemas.openxmlformats.org/officeDocument/2006/relationships" id="256" r:id="Re31403dbdb384bae"/>
    <p:sldId xmlns:r="http://schemas.openxmlformats.org/officeDocument/2006/relationships" id="257" r:id="R9d19f164c1444614"/>
    <p:sldId xmlns:r="http://schemas.openxmlformats.org/officeDocument/2006/relationships" id="258" r:id="R52dca030f73d4757"/>
    <p:sldId xmlns:r="http://schemas.openxmlformats.org/officeDocument/2006/relationships" id="259" r:id="Ra6725fff051145ea"/>
    <p:sldId xmlns:r="http://schemas.openxmlformats.org/officeDocument/2006/relationships" id="260" r:id="R35b7190f2dce4ff8"/>
    <p:sldId xmlns:r="http://schemas.openxmlformats.org/officeDocument/2006/relationships" id="261" r:id="R144ead8ab8ec4b65"/>
    <p:sldId xmlns:r="http://schemas.openxmlformats.org/officeDocument/2006/relationships" id="262" r:id="R3115ef7ca08746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c2a908c4874578" /><Relationship Type="http://schemas.openxmlformats.org/officeDocument/2006/relationships/slide" Target="/ppt/slides/slide1.xml" Id="Re31403dbdb384bae" /><Relationship Type="http://schemas.openxmlformats.org/officeDocument/2006/relationships/slide" Target="/ppt/slides/slide2.xml" Id="R9d19f164c1444614" /><Relationship Type="http://schemas.openxmlformats.org/officeDocument/2006/relationships/slide" Target="/ppt/slides/slide3.xml" Id="R52dca030f73d4757" /><Relationship Type="http://schemas.openxmlformats.org/officeDocument/2006/relationships/slide" Target="/ppt/slides/slide4.xml" Id="Ra6725fff051145ea" /><Relationship Type="http://schemas.openxmlformats.org/officeDocument/2006/relationships/slide" Target="/ppt/slides/slide5.xml" Id="R35b7190f2dce4ff8" /><Relationship Type="http://schemas.openxmlformats.org/officeDocument/2006/relationships/slide" Target="/ppt/slides/slide6.xml" Id="R144ead8ab8ec4b65" /><Relationship Type="http://schemas.openxmlformats.org/officeDocument/2006/relationships/slide" Target="/ppt/slides/slide7.xml" Id="R3115ef7ca08746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61671c5ef047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dcb47341b541c1" /><Relationship Type="http://schemas.openxmlformats.org/officeDocument/2006/relationships/theme" Target="/ppt/slideMasters/theme/theme1.xml" Id="R5e0364a2025549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dcb47341b541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d0298bda34d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d9268690d740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dfae0368c4e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7f83ea30bc47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20ef35f95a4e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16bdbea5346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40d5fa0c444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RINGHEIM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RINGHEIM INVEST AS ble etablert [år] og holder til i Skulestadmo.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210 043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−617 341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1 370 529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68 107 450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68 392 583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RINGHEIM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Ringheimsvegen 181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5710 Skulestadmo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51 22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988 970 204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RINGHEIM INVEST AS</a:t>
            </a:r>
          </a:p>
        </p:txBody>
      </p:sp>
    </p:spTree>
  </p:cSld>
  <p:clrMapOvr>
    <a:masterClrMapping xmlns:a="http://schemas.openxmlformats.org/drawingml/2006/main"/>
  </p:clrMapOvr>
</p:sld>
</file>