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d92d42b12e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77faae24f48bf"/>
  </p:sldMasterIdLst>
  <p:sldIdLst>
    <p:sldId xmlns:r="http://schemas.openxmlformats.org/officeDocument/2006/relationships" id="256" r:id="Rfeccbac99a1d402d"/>
    <p:sldId xmlns:r="http://schemas.openxmlformats.org/officeDocument/2006/relationships" id="257" r:id="R3ba4e7e86b3d4ba7"/>
    <p:sldId xmlns:r="http://schemas.openxmlformats.org/officeDocument/2006/relationships" id="258" r:id="Rfb67e853cf124ae5"/>
    <p:sldId xmlns:r="http://schemas.openxmlformats.org/officeDocument/2006/relationships" id="259" r:id="R99d2a8cb8cd14df2"/>
    <p:sldId xmlns:r="http://schemas.openxmlformats.org/officeDocument/2006/relationships" id="260" r:id="Rfd13317362a14fff"/>
    <p:sldId xmlns:r="http://schemas.openxmlformats.org/officeDocument/2006/relationships" id="261" r:id="R4779e9bd9fde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77faae24f48bf" /><Relationship Type="http://schemas.openxmlformats.org/officeDocument/2006/relationships/slide" Target="/ppt/slides/slide1.xml" Id="Rfeccbac99a1d402d" /><Relationship Type="http://schemas.openxmlformats.org/officeDocument/2006/relationships/slide" Target="/ppt/slides/slide2.xml" Id="R3ba4e7e86b3d4ba7" /><Relationship Type="http://schemas.openxmlformats.org/officeDocument/2006/relationships/slide" Target="/ppt/slides/slide3.xml" Id="Rfb67e853cf124ae5" /><Relationship Type="http://schemas.openxmlformats.org/officeDocument/2006/relationships/slide" Target="/ppt/slides/slide4.xml" Id="R99d2a8cb8cd14df2" /><Relationship Type="http://schemas.openxmlformats.org/officeDocument/2006/relationships/slide" Target="/ppt/slides/slide5.xml" Id="Rfd13317362a14fff" /><Relationship Type="http://schemas.openxmlformats.org/officeDocument/2006/relationships/slide" Target="/ppt/slides/slide6.xml" Id="R4779e9bd9fde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1d48a2fb945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b041248d549fa" /><Relationship Type="http://schemas.openxmlformats.org/officeDocument/2006/relationships/theme" Target="/ppt/slideMasters/theme/theme1.xml" Id="R8e8c52d3db4c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b041248d5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f3aade00d4e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9c475c8e3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6331d42984b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9d3eb851046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8be35ae4041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9d6a7b7748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Mona Lefdal Gjording, Granåsen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anno@grette.no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