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06dc768d6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4d454a83374f85"/>
  </p:sldMasterIdLst>
  <p:sldIdLst>
    <p:sldId xmlns:r="http://schemas.openxmlformats.org/officeDocument/2006/relationships" id="256" r:id="Ra5e8086488994b58"/>
    <p:sldId xmlns:r="http://schemas.openxmlformats.org/officeDocument/2006/relationships" id="257" r:id="Rb3e1548b960a4b32"/>
    <p:sldId xmlns:r="http://schemas.openxmlformats.org/officeDocument/2006/relationships" id="258" r:id="R14b1706e7c3c4cde"/>
    <p:sldId xmlns:r="http://schemas.openxmlformats.org/officeDocument/2006/relationships" id="259" r:id="R07b20e6b775d4b09"/>
    <p:sldId xmlns:r="http://schemas.openxmlformats.org/officeDocument/2006/relationships" id="260" r:id="Raad2120c45834cd4"/>
    <p:sldId xmlns:r="http://schemas.openxmlformats.org/officeDocument/2006/relationships" id="261" r:id="Rd6362aa978444828"/>
    <p:sldId xmlns:r="http://schemas.openxmlformats.org/officeDocument/2006/relationships" id="262" r:id="R607240223956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d454a83374f85" /><Relationship Type="http://schemas.openxmlformats.org/officeDocument/2006/relationships/slide" Target="/ppt/slides/slide1.xml" Id="Ra5e8086488994b58" /><Relationship Type="http://schemas.openxmlformats.org/officeDocument/2006/relationships/slide" Target="/ppt/slides/slide2.xml" Id="Rb3e1548b960a4b32" /><Relationship Type="http://schemas.openxmlformats.org/officeDocument/2006/relationships/slide" Target="/ppt/slides/slide3.xml" Id="R14b1706e7c3c4cde" /><Relationship Type="http://schemas.openxmlformats.org/officeDocument/2006/relationships/slide" Target="/ppt/slides/slide4.xml" Id="R07b20e6b775d4b09" /><Relationship Type="http://schemas.openxmlformats.org/officeDocument/2006/relationships/slide" Target="/ppt/slides/slide5.xml" Id="Raad2120c45834cd4" /><Relationship Type="http://schemas.openxmlformats.org/officeDocument/2006/relationships/slide" Target="/ppt/slides/slide6.xml" Id="Rd6362aa978444828" /><Relationship Type="http://schemas.openxmlformats.org/officeDocument/2006/relationships/slide" Target="/ppt/slides/slide7.xml" Id="R607240223956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b5bb65c10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a350713d94d0c" /><Relationship Type="http://schemas.openxmlformats.org/officeDocument/2006/relationships/theme" Target="/ppt/slideMasters/theme/theme1.xml" Id="R41ed2682a4aa41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a350713d9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ac64cd07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fb360fb3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ec3ecf31d44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450f71b2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2d6bbcb5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4d9b6a92840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6d9f03495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12 525 157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15 163 764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LEFDAL GJORDING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Mona Lefdal Gjording, Granåsen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anno@grette.no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MLG AS</a:t>
            </a:r>
          </a:p>
        </p:txBody>
      </p:sp>
    </p:spTree>
  </p:cSld>
  <p:clrMapOvr>
    <a:masterClrMapping xmlns:a="http://schemas.openxmlformats.org/drawingml/2006/main"/>
  </p:clrMapOvr>
</p:sld>
</file>