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e098fc3a2b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cc8e94da234556"/>
  </p:sldMasterIdLst>
  <p:sldIdLst>
    <p:sldId xmlns:r="http://schemas.openxmlformats.org/officeDocument/2006/relationships" id="256" r:id="R8689601789d54a3c"/>
    <p:sldId xmlns:r="http://schemas.openxmlformats.org/officeDocument/2006/relationships" id="257" r:id="R01738c82dd6b4f1d"/>
    <p:sldId xmlns:r="http://schemas.openxmlformats.org/officeDocument/2006/relationships" id="258" r:id="Rbb92f410f01b439c"/>
    <p:sldId xmlns:r="http://schemas.openxmlformats.org/officeDocument/2006/relationships" id="259" r:id="R00de1610d77e43ef"/>
    <p:sldId xmlns:r="http://schemas.openxmlformats.org/officeDocument/2006/relationships" id="260" r:id="R5e7723228c8e498e"/>
    <p:sldId xmlns:r="http://schemas.openxmlformats.org/officeDocument/2006/relationships" id="261" r:id="R8c36ec58d5844bff"/>
    <p:sldId xmlns:r="http://schemas.openxmlformats.org/officeDocument/2006/relationships" id="262" r:id="R6008b52837334d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c8e94da234556" /><Relationship Type="http://schemas.openxmlformats.org/officeDocument/2006/relationships/slide" Target="/ppt/slides/slide1.xml" Id="R8689601789d54a3c" /><Relationship Type="http://schemas.openxmlformats.org/officeDocument/2006/relationships/slide" Target="/ppt/slides/slide2.xml" Id="R01738c82dd6b4f1d" /><Relationship Type="http://schemas.openxmlformats.org/officeDocument/2006/relationships/slide" Target="/ppt/slides/slide3.xml" Id="Rbb92f410f01b439c" /><Relationship Type="http://schemas.openxmlformats.org/officeDocument/2006/relationships/slide" Target="/ppt/slides/slide4.xml" Id="R00de1610d77e43ef" /><Relationship Type="http://schemas.openxmlformats.org/officeDocument/2006/relationships/slide" Target="/ppt/slides/slide5.xml" Id="R5e7723228c8e498e" /><Relationship Type="http://schemas.openxmlformats.org/officeDocument/2006/relationships/slide" Target="/ppt/slides/slide6.xml" Id="R8c36ec58d5844bff" /><Relationship Type="http://schemas.openxmlformats.org/officeDocument/2006/relationships/slide" Target="/ppt/slides/slide7.xml" Id="R6008b52837334d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d4b4f1ff849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33fb5dcdc4063" /><Relationship Type="http://schemas.openxmlformats.org/officeDocument/2006/relationships/theme" Target="/ppt/slideMasters/theme/theme1.xml" Id="R6e5a50b0401b43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433fb5dcdc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718481b8b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042a8e7cd4f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3c2d4a24f47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c47b1eb9045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5aa13698e4e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13738f65f48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e4795e50049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BOB MERLIN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MERLIN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BOB MERLIN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MERLIN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MERLIN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MERLIN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9 590 803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63 134 925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77 114 455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MERLIN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RINGNES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MERLIN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Ringnes Wilhelmsen, Nordre gate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23 17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 MERLIN AS</a:t>
            </a:r>
          </a:p>
        </p:txBody>
      </p:sp>
    </p:spTree>
  </p:cSld>
  <p:clrMapOvr>
    <a:masterClrMapping xmlns:a="http://schemas.openxmlformats.org/drawingml/2006/main"/>
  </p:clrMapOvr>
</p:sld>
</file>