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80caa7bab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2593b3fdd643a4"/>
  </p:sldMasterIdLst>
  <p:sldIdLst>
    <p:sldId xmlns:r="http://schemas.openxmlformats.org/officeDocument/2006/relationships" id="256" r:id="R82bcbe708a254a65"/>
    <p:sldId xmlns:r="http://schemas.openxmlformats.org/officeDocument/2006/relationships" id="257" r:id="R6a0805323fe84ed7"/>
    <p:sldId xmlns:r="http://schemas.openxmlformats.org/officeDocument/2006/relationships" id="258" r:id="Rf6107ae9ba2a4a2c"/>
    <p:sldId xmlns:r="http://schemas.openxmlformats.org/officeDocument/2006/relationships" id="259" r:id="Rccd9a45b98bc42c0"/>
    <p:sldId xmlns:r="http://schemas.openxmlformats.org/officeDocument/2006/relationships" id="260" r:id="R630aaa216e6747a9"/>
    <p:sldId xmlns:r="http://schemas.openxmlformats.org/officeDocument/2006/relationships" id="261" r:id="R2ca9063cc64449a1"/>
    <p:sldId xmlns:r="http://schemas.openxmlformats.org/officeDocument/2006/relationships" id="262" r:id="Ra15e8630594b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2593b3fdd643a4" /><Relationship Type="http://schemas.openxmlformats.org/officeDocument/2006/relationships/slide" Target="/ppt/slides/slide1.xml" Id="R82bcbe708a254a65" /><Relationship Type="http://schemas.openxmlformats.org/officeDocument/2006/relationships/slide" Target="/ppt/slides/slide2.xml" Id="R6a0805323fe84ed7" /><Relationship Type="http://schemas.openxmlformats.org/officeDocument/2006/relationships/slide" Target="/ppt/slides/slide3.xml" Id="Rf6107ae9ba2a4a2c" /><Relationship Type="http://schemas.openxmlformats.org/officeDocument/2006/relationships/slide" Target="/ppt/slides/slide4.xml" Id="Rccd9a45b98bc42c0" /><Relationship Type="http://schemas.openxmlformats.org/officeDocument/2006/relationships/slide" Target="/ppt/slides/slide5.xml" Id="R630aaa216e6747a9" /><Relationship Type="http://schemas.openxmlformats.org/officeDocument/2006/relationships/slide" Target="/ppt/slides/slide6.xml" Id="R2ca9063cc64449a1" /><Relationship Type="http://schemas.openxmlformats.org/officeDocument/2006/relationships/slide" Target="/ppt/slides/slide7.xml" Id="Ra15e8630594b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b6b7869c8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f835c39fc4def" /><Relationship Type="http://schemas.openxmlformats.org/officeDocument/2006/relationships/theme" Target="/ppt/slideMasters/theme/theme1.xml" Id="Rd14db8504d74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2f835c39fc4d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9dc7220bd4e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4339369f5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d77b4fae4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27fc48e6944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35f15c6f7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84cfe4c674a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e5d025a3c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 NORDEN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 NORDEN AS ble etablert [år] og holder til i Båtstø.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5 654 341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5 838 327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ÅKE LENNART LINDHOLM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Hytteveien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3477 Båtstø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 NORDEN AS</a:t>
            </a:r>
          </a:p>
        </p:txBody>
      </p:sp>
    </p:spTree>
  </p:cSld>
  <p:clrMapOvr>
    <a:masterClrMapping xmlns:a="http://schemas.openxmlformats.org/drawingml/2006/main"/>
  </p:clrMapOvr>
</p:sld>
</file>