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360b62361e40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8b777e1f65438b"/>
  </p:sldMasterIdLst>
  <p:sldIdLst>
    <p:sldId xmlns:r="http://schemas.openxmlformats.org/officeDocument/2006/relationships" id="256" r:id="R39b2fca8f9994a7f"/>
    <p:sldId xmlns:r="http://schemas.openxmlformats.org/officeDocument/2006/relationships" id="257" r:id="Rd702b0bbf92a486b"/>
    <p:sldId xmlns:r="http://schemas.openxmlformats.org/officeDocument/2006/relationships" id="258" r:id="R09f02549ace043f7"/>
    <p:sldId xmlns:r="http://schemas.openxmlformats.org/officeDocument/2006/relationships" id="259" r:id="Rd45995c26926474b"/>
    <p:sldId xmlns:r="http://schemas.openxmlformats.org/officeDocument/2006/relationships" id="260" r:id="R073c3b0e08e843c5"/>
    <p:sldId xmlns:r="http://schemas.openxmlformats.org/officeDocument/2006/relationships" id="261" r:id="R4a015bd7b4e7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b777e1f65438b" /><Relationship Type="http://schemas.openxmlformats.org/officeDocument/2006/relationships/slide" Target="/ppt/slides/slide1.xml" Id="R39b2fca8f9994a7f" /><Relationship Type="http://schemas.openxmlformats.org/officeDocument/2006/relationships/slide" Target="/ppt/slides/slide2.xml" Id="Rd702b0bbf92a486b" /><Relationship Type="http://schemas.openxmlformats.org/officeDocument/2006/relationships/slide" Target="/ppt/slides/slide3.xml" Id="R09f02549ace043f7" /><Relationship Type="http://schemas.openxmlformats.org/officeDocument/2006/relationships/slide" Target="/ppt/slides/slide4.xml" Id="Rd45995c26926474b" /><Relationship Type="http://schemas.openxmlformats.org/officeDocument/2006/relationships/slide" Target="/ppt/slides/slide5.xml" Id="R073c3b0e08e843c5" /><Relationship Type="http://schemas.openxmlformats.org/officeDocument/2006/relationships/slide" Target="/ppt/slides/slide6.xml" Id="R4a015bd7b4e7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770b457724a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245c5ef684987" /><Relationship Type="http://schemas.openxmlformats.org/officeDocument/2006/relationships/theme" Target="/ppt/slideMasters/theme/theme1.xml" Id="Rd37b315bf41644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f245c5ef6849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3e372f9c9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925024b274c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af72105de4f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f52e7fee346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00a41124d49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a455811e944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988 973 017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