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82d06e93d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863771bb244f2"/>
  </p:sldMasterIdLst>
  <p:sldIdLst>
    <p:sldId xmlns:r="http://schemas.openxmlformats.org/officeDocument/2006/relationships" id="256" r:id="Rd6ec725214c74c20"/>
    <p:sldId xmlns:r="http://schemas.openxmlformats.org/officeDocument/2006/relationships" id="257" r:id="Rdf9d8435f0db45a0"/>
    <p:sldId xmlns:r="http://schemas.openxmlformats.org/officeDocument/2006/relationships" id="258" r:id="Ra4775e1349024904"/>
    <p:sldId xmlns:r="http://schemas.openxmlformats.org/officeDocument/2006/relationships" id="259" r:id="R549e664a909241e7"/>
    <p:sldId xmlns:r="http://schemas.openxmlformats.org/officeDocument/2006/relationships" id="260" r:id="R73876b8c781644af"/>
    <p:sldId xmlns:r="http://schemas.openxmlformats.org/officeDocument/2006/relationships" id="261" r:id="R20a0c2486d37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863771bb244f2" /><Relationship Type="http://schemas.openxmlformats.org/officeDocument/2006/relationships/slide" Target="/ppt/slides/slide1.xml" Id="Rd6ec725214c74c20" /><Relationship Type="http://schemas.openxmlformats.org/officeDocument/2006/relationships/slide" Target="/ppt/slides/slide2.xml" Id="Rdf9d8435f0db45a0" /><Relationship Type="http://schemas.openxmlformats.org/officeDocument/2006/relationships/slide" Target="/ppt/slides/slide3.xml" Id="Ra4775e1349024904" /><Relationship Type="http://schemas.openxmlformats.org/officeDocument/2006/relationships/slide" Target="/ppt/slides/slide4.xml" Id="R549e664a909241e7" /><Relationship Type="http://schemas.openxmlformats.org/officeDocument/2006/relationships/slide" Target="/ppt/slides/slide5.xml" Id="R73876b8c781644af" /><Relationship Type="http://schemas.openxmlformats.org/officeDocument/2006/relationships/slide" Target="/ppt/slides/slide6.xml" Id="R20a0c2486d37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8475dc2d4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54fded3f4695" /><Relationship Type="http://schemas.openxmlformats.org/officeDocument/2006/relationships/theme" Target="/ppt/slideMasters/theme/theme1.xml" Id="R75037e5b20b2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c54fded3f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083eac230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dbc30be2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8bf11670b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d4d27fce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c83046a1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5e87036e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steinar@bbm1.no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