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bf0783eb5842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6f63f459894297"/>
  </p:sldMasterIdLst>
  <p:sldIdLst>
    <p:sldId xmlns:r="http://schemas.openxmlformats.org/officeDocument/2006/relationships" id="256" r:id="R77bd60baeb804f8a"/>
    <p:sldId xmlns:r="http://schemas.openxmlformats.org/officeDocument/2006/relationships" id="257" r:id="R8f24743439e04441"/>
    <p:sldId xmlns:r="http://schemas.openxmlformats.org/officeDocument/2006/relationships" id="258" r:id="R836f4ab1d02448cf"/>
    <p:sldId xmlns:r="http://schemas.openxmlformats.org/officeDocument/2006/relationships" id="259" r:id="Rc59632bc7ed943f6"/>
    <p:sldId xmlns:r="http://schemas.openxmlformats.org/officeDocument/2006/relationships" id="260" r:id="R0b833915634547cf"/>
    <p:sldId xmlns:r="http://schemas.openxmlformats.org/officeDocument/2006/relationships" id="261" r:id="Rd70b9e11a8d24c09"/>
    <p:sldId xmlns:r="http://schemas.openxmlformats.org/officeDocument/2006/relationships" id="262" r:id="Rc5f37271b89745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6f63f459894297" /><Relationship Type="http://schemas.openxmlformats.org/officeDocument/2006/relationships/slide" Target="/ppt/slides/slide1.xml" Id="R77bd60baeb804f8a" /><Relationship Type="http://schemas.openxmlformats.org/officeDocument/2006/relationships/slide" Target="/ppt/slides/slide2.xml" Id="R8f24743439e04441" /><Relationship Type="http://schemas.openxmlformats.org/officeDocument/2006/relationships/slide" Target="/ppt/slides/slide3.xml" Id="R836f4ab1d02448cf" /><Relationship Type="http://schemas.openxmlformats.org/officeDocument/2006/relationships/slide" Target="/ppt/slides/slide4.xml" Id="Rc59632bc7ed943f6" /><Relationship Type="http://schemas.openxmlformats.org/officeDocument/2006/relationships/slide" Target="/ppt/slides/slide5.xml" Id="R0b833915634547cf" /><Relationship Type="http://schemas.openxmlformats.org/officeDocument/2006/relationships/slide" Target="/ppt/slides/slide6.xml" Id="Rd70b9e11a8d24c09" /><Relationship Type="http://schemas.openxmlformats.org/officeDocument/2006/relationships/slide" Target="/ppt/slides/slide7.xml" Id="Rc5f37271b89745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38fde3ea0f4d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5102308d14316" /><Relationship Type="http://schemas.openxmlformats.org/officeDocument/2006/relationships/theme" Target="/ppt/slideMasters/theme/theme1.xml" Id="R77c6d87f21a54e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f5102308d143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23732ee5e47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b8f53ff1f4a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4ffe505824d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4f88fe8434b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d18a2848142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c16db7c514f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5817b90f347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STHE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STHE INVEST AS ble etablert [år] og holder til i 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429 181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16 910 797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17 027 548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HEGG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Baker Østbys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1351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steinar@bbm1.no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988 973 262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STHE INVEST AS</a:t>
            </a:r>
          </a:p>
        </p:txBody>
      </p:sp>
    </p:spTree>
  </p:cSld>
  <p:clrMapOvr>
    <a:masterClrMapping xmlns:a="http://schemas.openxmlformats.org/drawingml/2006/main"/>
  </p:clrMapOvr>
</p:sld>
</file>