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12eac8f30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86f3dcb5b4452b"/>
  </p:sldMasterIdLst>
  <p:sldIdLst>
    <p:sldId xmlns:r="http://schemas.openxmlformats.org/officeDocument/2006/relationships" id="256" r:id="R09c68ad0f9704d0b"/>
    <p:sldId xmlns:r="http://schemas.openxmlformats.org/officeDocument/2006/relationships" id="257" r:id="R4cab028c9bcd4fa4"/>
    <p:sldId xmlns:r="http://schemas.openxmlformats.org/officeDocument/2006/relationships" id="258" r:id="R53b3baf1b0e8465e"/>
    <p:sldId xmlns:r="http://schemas.openxmlformats.org/officeDocument/2006/relationships" id="259" r:id="R9f88ddd951e74270"/>
    <p:sldId xmlns:r="http://schemas.openxmlformats.org/officeDocument/2006/relationships" id="260" r:id="Rf98412a31179478e"/>
    <p:sldId xmlns:r="http://schemas.openxmlformats.org/officeDocument/2006/relationships" id="261" r:id="R283d0c943cbc42af"/>
    <p:sldId xmlns:r="http://schemas.openxmlformats.org/officeDocument/2006/relationships" id="262" r:id="R94d86429791641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6f3dcb5b4452b" /><Relationship Type="http://schemas.openxmlformats.org/officeDocument/2006/relationships/slide" Target="/ppt/slides/slide1.xml" Id="R09c68ad0f9704d0b" /><Relationship Type="http://schemas.openxmlformats.org/officeDocument/2006/relationships/slide" Target="/ppt/slides/slide2.xml" Id="R4cab028c9bcd4fa4" /><Relationship Type="http://schemas.openxmlformats.org/officeDocument/2006/relationships/slide" Target="/ppt/slides/slide3.xml" Id="R53b3baf1b0e8465e" /><Relationship Type="http://schemas.openxmlformats.org/officeDocument/2006/relationships/slide" Target="/ppt/slides/slide4.xml" Id="R9f88ddd951e74270" /><Relationship Type="http://schemas.openxmlformats.org/officeDocument/2006/relationships/slide" Target="/ppt/slides/slide5.xml" Id="Rf98412a31179478e" /><Relationship Type="http://schemas.openxmlformats.org/officeDocument/2006/relationships/slide" Target="/ppt/slides/slide6.xml" Id="R283d0c943cbc42af" /><Relationship Type="http://schemas.openxmlformats.org/officeDocument/2006/relationships/slide" Target="/ppt/slides/slide7.xml" Id="R94d86429791641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6ff4a8101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e3474a30f4965" /><Relationship Type="http://schemas.openxmlformats.org/officeDocument/2006/relationships/theme" Target="/ppt/slideMasters/theme/theme1.xml" Id="Ra356efd848914d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ee3474a30f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81167d8734a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237fbc8204b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f95f268664a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7365d65ec43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2558d75a4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c8887893f41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9c4dadcc74e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SNOTRA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4 797 419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32 792 174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32 870 899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ALLORA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HETIJA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Hedvig Juell, Mosserødveien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helen@juell.org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988 974 218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