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e975921ee14f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a4a6885084687"/>
  </p:sldMasterIdLst>
  <p:sldIdLst>
    <p:sldId xmlns:r="http://schemas.openxmlformats.org/officeDocument/2006/relationships" id="256" r:id="Ra3647c1ff11a4673"/>
    <p:sldId xmlns:r="http://schemas.openxmlformats.org/officeDocument/2006/relationships" id="257" r:id="R2bd7054a057848dc"/>
    <p:sldId xmlns:r="http://schemas.openxmlformats.org/officeDocument/2006/relationships" id="258" r:id="R55aae668cc5b4a39"/>
    <p:sldId xmlns:r="http://schemas.openxmlformats.org/officeDocument/2006/relationships" id="259" r:id="Re515bf66126040df"/>
    <p:sldId xmlns:r="http://schemas.openxmlformats.org/officeDocument/2006/relationships" id="260" r:id="Rf41829a11d294fe4"/>
    <p:sldId xmlns:r="http://schemas.openxmlformats.org/officeDocument/2006/relationships" id="261" r:id="Rdcabb6dd2eb146eb"/>
    <p:sldId xmlns:r="http://schemas.openxmlformats.org/officeDocument/2006/relationships" id="262" r:id="R0f151ffeffd54d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a4a6885084687" /><Relationship Type="http://schemas.openxmlformats.org/officeDocument/2006/relationships/slide" Target="/ppt/slides/slide1.xml" Id="Ra3647c1ff11a4673" /><Relationship Type="http://schemas.openxmlformats.org/officeDocument/2006/relationships/slide" Target="/ppt/slides/slide2.xml" Id="R2bd7054a057848dc" /><Relationship Type="http://schemas.openxmlformats.org/officeDocument/2006/relationships/slide" Target="/ppt/slides/slide3.xml" Id="R55aae668cc5b4a39" /><Relationship Type="http://schemas.openxmlformats.org/officeDocument/2006/relationships/slide" Target="/ppt/slides/slide4.xml" Id="Re515bf66126040df" /><Relationship Type="http://schemas.openxmlformats.org/officeDocument/2006/relationships/slide" Target="/ppt/slides/slide5.xml" Id="Rf41829a11d294fe4" /><Relationship Type="http://schemas.openxmlformats.org/officeDocument/2006/relationships/slide" Target="/ppt/slides/slide6.xml" Id="Rdcabb6dd2eb146eb" /><Relationship Type="http://schemas.openxmlformats.org/officeDocument/2006/relationships/slide" Target="/ppt/slides/slide7.xml" Id="R0f151ffeffd54d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0bbeb2ba742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7599a0ecd48b3" /><Relationship Type="http://schemas.openxmlformats.org/officeDocument/2006/relationships/theme" Target="/ppt/slideMasters/theme/theme1.xml" Id="Ra1fc3bf44d0f4a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7599a0ecd48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38a7e1de341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6ab4c20de49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1eaff4eec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e5b6b4b39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53d53c286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fd832b0b54a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fd74de80243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ARNKJELL FARMEN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ARNKJELL FARMEN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ARNKJELL FARMEN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ARNKJELL FARMEN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ARNKJELL FARMEN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ARNKJELL FARMEN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409 248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ARNKJELL FARMEN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FARMEN ARNKJELL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FARMEN HILDE HAGTVEDT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FARMEN TONE HAGTVEDT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HVAMBSAL ADELHEID FIRING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HVAMBSAL BENTE FIRING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ARNKJELL FARMEN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988 975 613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ARNKJELL FARMEN HOLDING AS</a:t>
            </a:r>
          </a:p>
        </p:txBody>
      </p:sp>
    </p:spTree>
  </p:cSld>
  <p:clrMapOvr>
    <a:masterClrMapping xmlns:a="http://schemas.openxmlformats.org/drawingml/2006/main"/>
  </p:clrMapOvr>
</p:sld>
</file>