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a121630bb64e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ca15db98b243df"/>
  </p:sldMasterIdLst>
  <p:sldIdLst>
    <p:sldId xmlns:r="http://schemas.openxmlformats.org/officeDocument/2006/relationships" id="256" r:id="Rd457bb74c89e4545"/>
    <p:sldId xmlns:r="http://schemas.openxmlformats.org/officeDocument/2006/relationships" id="257" r:id="Rcb31022835fd4569"/>
    <p:sldId xmlns:r="http://schemas.openxmlformats.org/officeDocument/2006/relationships" id="258" r:id="R95048e5fcc4c4414"/>
    <p:sldId xmlns:r="http://schemas.openxmlformats.org/officeDocument/2006/relationships" id="259" r:id="R5070671c393546de"/>
    <p:sldId xmlns:r="http://schemas.openxmlformats.org/officeDocument/2006/relationships" id="260" r:id="R888df9b3e7404080"/>
    <p:sldId xmlns:r="http://schemas.openxmlformats.org/officeDocument/2006/relationships" id="261" r:id="Racc8c914365c4a1c"/>
    <p:sldId xmlns:r="http://schemas.openxmlformats.org/officeDocument/2006/relationships" id="262" r:id="Ra03c167dff124b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ca15db98b243df" /><Relationship Type="http://schemas.openxmlformats.org/officeDocument/2006/relationships/slide" Target="/ppt/slides/slide1.xml" Id="Rd457bb74c89e4545" /><Relationship Type="http://schemas.openxmlformats.org/officeDocument/2006/relationships/slide" Target="/ppt/slides/slide2.xml" Id="Rcb31022835fd4569" /><Relationship Type="http://schemas.openxmlformats.org/officeDocument/2006/relationships/slide" Target="/ppt/slides/slide3.xml" Id="R95048e5fcc4c4414" /><Relationship Type="http://schemas.openxmlformats.org/officeDocument/2006/relationships/slide" Target="/ppt/slides/slide4.xml" Id="R5070671c393546de" /><Relationship Type="http://schemas.openxmlformats.org/officeDocument/2006/relationships/slide" Target="/ppt/slides/slide5.xml" Id="R888df9b3e7404080" /><Relationship Type="http://schemas.openxmlformats.org/officeDocument/2006/relationships/slide" Target="/ppt/slides/slide6.xml" Id="Racc8c914365c4a1c" /><Relationship Type="http://schemas.openxmlformats.org/officeDocument/2006/relationships/slide" Target="/ppt/slides/slide7.xml" Id="Ra03c167dff124b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dba72a977f49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e0bdb6bc24850" /><Relationship Type="http://schemas.openxmlformats.org/officeDocument/2006/relationships/theme" Target="/ppt/slideMasters/theme/theme1.xml" Id="Rae7bb3d4f8d54d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6e0bdb6bc248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2435d529d4b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c649f5df543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cb40550394a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7351fb3ca42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7bc32d69f4c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06276c1f84f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0ca985a4b47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ØH INVEST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−103 453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814 416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17 188 134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17 395 550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Fjordsvingen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3427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84 54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988 976 555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INVEST AS</a:t>
            </a:r>
          </a:p>
        </p:txBody>
      </p:sp>
    </p:spTree>
  </p:cSld>
  <p:clrMapOvr>
    <a:masterClrMapping xmlns:a="http://schemas.openxmlformats.org/drawingml/2006/main"/>
  </p:clrMapOvr>
</p:sld>
</file>