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257201f03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d90a717654f04"/>
  </p:sldMasterIdLst>
  <p:sldIdLst>
    <p:sldId xmlns:r="http://schemas.openxmlformats.org/officeDocument/2006/relationships" id="256" r:id="Rac918a4ce6ce4930"/>
    <p:sldId xmlns:r="http://schemas.openxmlformats.org/officeDocument/2006/relationships" id="257" r:id="R6c301a12da6b4be7"/>
    <p:sldId xmlns:r="http://schemas.openxmlformats.org/officeDocument/2006/relationships" id="258" r:id="Ra295622b36a44f20"/>
    <p:sldId xmlns:r="http://schemas.openxmlformats.org/officeDocument/2006/relationships" id="259" r:id="R31f54d62963b4c8d"/>
    <p:sldId xmlns:r="http://schemas.openxmlformats.org/officeDocument/2006/relationships" id="260" r:id="R2777e3a0aea143f3"/>
    <p:sldId xmlns:r="http://schemas.openxmlformats.org/officeDocument/2006/relationships" id="261" r:id="R6444d16e16bf48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d90a717654f04" /><Relationship Type="http://schemas.openxmlformats.org/officeDocument/2006/relationships/slide" Target="/ppt/slides/slide1.xml" Id="Rac918a4ce6ce4930" /><Relationship Type="http://schemas.openxmlformats.org/officeDocument/2006/relationships/slide" Target="/ppt/slides/slide2.xml" Id="R6c301a12da6b4be7" /><Relationship Type="http://schemas.openxmlformats.org/officeDocument/2006/relationships/slide" Target="/ppt/slides/slide3.xml" Id="Ra295622b36a44f20" /><Relationship Type="http://schemas.openxmlformats.org/officeDocument/2006/relationships/slide" Target="/ppt/slides/slide4.xml" Id="R31f54d62963b4c8d" /><Relationship Type="http://schemas.openxmlformats.org/officeDocument/2006/relationships/slide" Target="/ppt/slides/slide5.xml" Id="R2777e3a0aea143f3" /><Relationship Type="http://schemas.openxmlformats.org/officeDocument/2006/relationships/slide" Target="/ppt/slides/slide6.xml" Id="R6444d16e16bf48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9441c7837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fcb76bbe64279" /><Relationship Type="http://schemas.openxmlformats.org/officeDocument/2006/relationships/theme" Target="/ppt/slideMasters/theme/theme1.xml" Id="R60dd3ae042ab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fcb76bbe642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256276b2548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b538f45754a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0a0f68a3141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4b7cb661647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5a11ee987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9e223858c46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OLVE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Olve Lie, Strand, Tyinvegen 487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