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e80fab757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a4f6f546b40e6"/>
  </p:sldMasterIdLst>
  <p:sldIdLst>
    <p:sldId xmlns:r="http://schemas.openxmlformats.org/officeDocument/2006/relationships" id="256" r:id="R6ea598a1057d402c"/>
    <p:sldId xmlns:r="http://schemas.openxmlformats.org/officeDocument/2006/relationships" id="257" r:id="R5735cff016f14d31"/>
    <p:sldId xmlns:r="http://schemas.openxmlformats.org/officeDocument/2006/relationships" id="258" r:id="R0ec95582a13247d6"/>
    <p:sldId xmlns:r="http://schemas.openxmlformats.org/officeDocument/2006/relationships" id="259" r:id="Rbc9193ce3b5a4512"/>
    <p:sldId xmlns:r="http://schemas.openxmlformats.org/officeDocument/2006/relationships" id="260" r:id="Rb8e8e3d5674a423c"/>
    <p:sldId xmlns:r="http://schemas.openxmlformats.org/officeDocument/2006/relationships" id="261" r:id="Ra8326c62dbea457e"/>
    <p:sldId xmlns:r="http://schemas.openxmlformats.org/officeDocument/2006/relationships" id="262" r:id="R49ca1f8c890f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a4f6f546b40e6" /><Relationship Type="http://schemas.openxmlformats.org/officeDocument/2006/relationships/slide" Target="/ppt/slides/slide1.xml" Id="R6ea598a1057d402c" /><Relationship Type="http://schemas.openxmlformats.org/officeDocument/2006/relationships/slide" Target="/ppt/slides/slide2.xml" Id="R5735cff016f14d31" /><Relationship Type="http://schemas.openxmlformats.org/officeDocument/2006/relationships/slide" Target="/ppt/slides/slide3.xml" Id="R0ec95582a13247d6" /><Relationship Type="http://schemas.openxmlformats.org/officeDocument/2006/relationships/slide" Target="/ppt/slides/slide4.xml" Id="Rbc9193ce3b5a4512" /><Relationship Type="http://schemas.openxmlformats.org/officeDocument/2006/relationships/slide" Target="/ppt/slides/slide5.xml" Id="Rb8e8e3d5674a423c" /><Relationship Type="http://schemas.openxmlformats.org/officeDocument/2006/relationships/slide" Target="/ppt/slides/slide6.xml" Id="Ra8326c62dbea457e" /><Relationship Type="http://schemas.openxmlformats.org/officeDocument/2006/relationships/slide" Target="/ppt/slides/slide7.xml" Id="R49ca1f8c890f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ebb7ad1f5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3a1064a5542a1" /><Relationship Type="http://schemas.openxmlformats.org/officeDocument/2006/relationships/theme" Target="/ppt/slideMasters/theme/theme1.xml" Id="R1927a1e3433a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3a1064a5542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420367057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38266cfaf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97c4ac90e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b6ccdfba49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e9373e90f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e178bbbf0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d71bdafe9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HØYANFJELLET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HØYANFJELLET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9 149 303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49 778 651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68 642 973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Høyanfjellet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3728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HØYANFJELLET HOLDING AS</a:t>
            </a:r>
          </a:p>
        </p:txBody>
      </p:sp>
    </p:spTree>
  </p:cSld>
  <p:clrMapOvr>
    <a:masterClrMapping xmlns:a="http://schemas.openxmlformats.org/drawingml/2006/main"/>
  </p:clrMapOvr>
</p:sld>
</file>