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f23b66d77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afe78e6914b71"/>
  </p:sldMasterIdLst>
  <p:sldIdLst>
    <p:sldId xmlns:r="http://schemas.openxmlformats.org/officeDocument/2006/relationships" id="256" r:id="R4975f36501b248d7"/>
    <p:sldId xmlns:r="http://schemas.openxmlformats.org/officeDocument/2006/relationships" id="257" r:id="R99e6310e815f44ce"/>
    <p:sldId xmlns:r="http://schemas.openxmlformats.org/officeDocument/2006/relationships" id="258" r:id="R72e6be733b194f8c"/>
    <p:sldId xmlns:r="http://schemas.openxmlformats.org/officeDocument/2006/relationships" id="259" r:id="R03283e2fd9454afd"/>
    <p:sldId xmlns:r="http://schemas.openxmlformats.org/officeDocument/2006/relationships" id="260" r:id="Rf2ea7a19b7b54236"/>
    <p:sldId xmlns:r="http://schemas.openxmlformats.org/officeDocument/2006/relationships" id="261" r:id="R128b984f9dbb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afe78e6914b71" /><Relationship Type="http://schemas.openxmlformats.org/officeDocument/2006/relationships/slide" Target="/ppt/slides/slide1.xml" Id="R4975f36501b248d7" /><Relationship Type="http://schemas.openxmlformats.org/officeDocument/2006/relationships/slide" Target="/ppt/slides/slide2.xml" Id="R99e6310e815f44ce" /><Relationship Type="http://schemas.openxmlformats.org/officeDocument/2006/relationships/slide" Target="/ppt/slides/slide3.xml" Id="R72e6be733b194f8c" /><Relationship Type="http://schemas.openxmlformats.org/officeDocument/2006/relationships/slide" Target="/ppt/slides/slide4.xml" Id="R03283e2fd9454afd" /><Relationship Type="http://schemas.openxmlformats.org/officeDocument/2006/relationships/slide" Target="/ppt/slides/slide5.xml" Id="Rf2ea7a19b7b54236" /><Relationship Type="http://schemas.openxmlformats.org/officeDocument/2006/relationships/slide" Target="/ppt/slides/slide6.xml" Id="R128b984f9dbb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de9928f1f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5f7f2c52498e" /><Relationship Type="http://schemas.openxmlformats.org/officeDocument/2006/relationships/theme" Target="/ppt/slideMasters/theme/theme1.xml" Id="Rcf5fbbea5847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35f7f2c52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0970dbecb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5d33eb00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e9ce76c8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f6ed5e6e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880f8bc1e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be2e9252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