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daa365250d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52f21d45c4f1a"/>
  </p:sldMasterIdLst>
  <p:sldIdLst>
    <p:sldId xmlns:r="http://schemas.openxmlformats.org/officeDocument/2006/relationships" id="256" r:id="Rf8bdd7f12e2c4b29"/>
    <p:sldId xmlns:r="http://schemas.openxmlformats.org/officeDocument/2006/relationships" id="257" r:id="Re084ccf8ed6b4290"/>
    <p:sldId xmlns:r="http://schemas.openxmlformats.org/officeDocument/2006/relationships" id="258" r:id="R6c16a7f244f64aa7"/>
    <p:sldId xmlns:r="http://schemas.openxmlformats.org/officeDocument/2006/relationships" id="259" r:id="R0c3e7cbe41d848ed"/>
    <p:sldId xmlns:r="http://schemas.openxmlformats.org/officeDocument/2006/relationships" id="260" r:id="Rc8593cde3974420f"/>
    <p:sldId xmlns:r="http://schemas.openxmlformats.org/officeDocument/2006/relationships" id="261" r:id="R86a0fca5ac0848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52f21d45c4f1a" /><Relationship Type="http://schemas.openxmlformats.org/officeDocument/2006/relationships/slide" Target="/ppt/slides/slide1.xml" Id="Rf8bdd7f12e2c4b29" /><Relationship Type="http://schemas.openxmlformats.org/officeDocument/2006/relationships/slide" Target="/ppt/slides/slide2.xml" Id="Re084ccf8ed6b4290" /><Relationship Type="http://schemas.openxmlformats.org/officeDocument/2006/relationships/slide" Target="/ppt/slides/slide3.xml" Id="R6c16a7f244f64aa7" /><Relationship Type="http://schemas.openxmlformats.org/officeDocument/2006/relationships/slide" Target="/ppt/slides/slide4.xml" Id="R0c3e7cbe41d848ed" /><Relationship Type="http://schemas.openxmlformats.org/officeDocument/2006/relationships/slide" Target="/ppt/slides/slide5.xml" Id="Rc8593cde3974420f" /><Relationship Type="http://schemas.openxmlformats.org/officeDocument/2006/relationships/slide" Target="/ppt/slides/slide6.xml" Id="R86a0fca5ac0848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e5a2367ef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f3d76a21747c3" /><Relationship Type="http://schemas.openxmlformats.org/officeDocument/2006/relationships/theme" Target="/ppt/slideMasters/theme/theme1.xml" Id="Rc778e1d14ae4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2f3d76a217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ae2fc60bb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e526aeffc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0229ecde94f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932f2ff7f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665e86a7f45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16e5ce25a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VISTE STRANDHOTELL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 STRANDHOTELL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 STRANDHOTELL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 STRANDHOTELL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 STRANDHOTELL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 STRANDHOTELL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 STRANDHOTELL AS</a:t>
            </a:r>
          </a:p>
        </p:txBody>
      </p:sp>
    </p:spTree>
  </p:cSld>
  <p:clrMapOvr>
    <a:masterClrMapping xmlns:a="http://schemas.openxmlformats.org/drawingml/2006/main"/>
  </p:clrMapOvr>
</p:sld>
</file>