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c8a6de63ba42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d09c92901c4d52"/>
  </p:sldMasterIdLst>
  <p:sldIdLst>
    <p:sldId xmlns:r="http://schemas.openxmlformats.org/officeDocument/2006/relationships" id="256" r:id="R362fb4b3fd514ec3"/>
    <p:sldId xmlns:r="http://schemas.openxmlformats.org/officeDocument/2006/relationships" id="257" r:id="R36d16709612c4fd4"/>
    <p:sldId xmlns:r="http://schemas.openxmlformats.org/officeDocument/2006/relationships" id="258" r:id="R3e7a02b6b47b4a4f"/>
    <p:sldId xmlns:r="http://schemas.openxmlformats.org/officeDocument/2006/relationships" id="259" r:id="R37f4e69850a24590"/>
    <p:sldId xmlns:r="http://schemas.openxmlformats.org/officeDocument/2006/relationships" id="260" r:id="Rf24cd36f3ec3433f"/>
    <p:sldId xmlns:r="http://schemas.openxmlformats.org/officeDocument/2006/relationships" id="261" r:id="Ra444e5a0137341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09c92901c4d52" /><Relationship Type="http://schemas.openxmlformats.org/officeDocument/2006/relationships/slide" Target="/ppt/slides/slide1.xml" Id="R362fb4b3fd514ec3" /><Relationship Type="http://schemas.openxmlformats.org/officeDocument/2006/relationships/slide" Target="/ppt/slides/slide2.xml" Id="R36d16709612c4fd4" /><Relationship Type="http://schemas.openxmlformats.org/officeDocument/2006/relationships/slide" Target="/ppt/slides/slide3.xml" Id="R3e7a02b6b47b4a4f" /><Relationship Type="http://schemas.openxmlformats.org/officeDocument/2006/relationships/slide" Target="/ppt/slides/slide4.xml" Id="R37f4e69850a24590" /><Relationship Type="http://schemas.openxmlformats.org/officeDocument/2006/relationships/slide" Target="/ppt/slides/slide5.xml" Id="Rf24cd36f3ec3433f" /><Relationship Type="http://schemas.openxmlformats.org/officeDocument/2006/relationships/slide" Target="/ppt/slides/slide6.xml" Id="Ra444e5a0137341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e6067b6b548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b708039e645ae" /><Relationship Type="http://schemas.openxmlformats.org/officeDocument/2006/relationships/theme" Target="/ppt/slideMasters/theme/theme1.xml" Id="R9c614e63da6645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2b708039e645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00532c11145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44a7fb7c346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8b7940bc449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35f9dc16048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c11d38d7249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782f3c4b748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Jørgen Hovdahl, Rørosgårdveien 280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