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e9462918c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ca6b9504646d2"/>
  </p:sldMasterIdLst>
  <p:sldIdLst>
    <p:sldId xmlns:r="http://schemas.openxmlformats.org/officeDocument/2006/relationships" id="256" r:id="Ra62a0e605c3e4975"/>
    <p:sldId xmlns:r="http://schemas.openxmlformats.org/officeDocument/2006/relationships" id="257" r:id="Rd6e2b3b512b14f15"/>
    <p:sldId xmlns:r="http://schemas.openxmlformats.org/officeDocument/2006/relationships" id="258" r:id="R797aaa9f21f347c8"/>
    <p:sldId xmlns:r="http://schemas.openxmlformats.org/officeDocument/2006/relationships" id="259" r:id="R897d234ddb5b42cf"/>
    <p:sldId xmlns:r="http://schemas.openxmlformats.org/officeDocument/2006/relationships" id="260" r:id="Rcd237880299a4206"/>
    <p:sldId xmlns:r="http://schemas.openxmlformats.org/officeDocument/2006/relationships" id="261" r:id="R85d10b72bfb440b6"/>
    <p:sldId xmlns:r="http://schemas.openxmlformats.org/officeDocument/2006/relationships" id="262" r:id="R4cb52237804f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ca6b9504646d2" /><Relationship Type="http://schemas.openxmlformats.org/officeDocument/2006/relationships/slide" Target="/ppt/slides/slide1.xml" Id="Ra62a0e605c3e4975" /><Relationship Type="http://schemas.openxmlformats.org/officeDocument/2006/relationships/slide" Target="/ppt/slides/slide2.xml" Id="Rd6e2b3b512b14f15" /><Relationship Type="http://schemas.openxmlformats.org/officeDocument/2006/relationships/slide" Target="/ppt/slides/slide3.xml" Id="R797aaa9f21f347c8" /><Relationship Type="http://schemas.openxmlformats.org/officeDocument/2006/relationships/slide" Target="/ppt/slides/slide4.xml" Id="R897d234ddb5b42cf" /><Relationship Type="http://schemas.openxmlformats.org/officeDocument/2006/relationships/slide" Target="/ppt/slides/slide5.xml" Id="Rcd237880299a4206" /><Relationship Type="http://schemas.openxmlformats.org/officeDocument/2006/relationships/slide" Target="/ppt/slides/slide6.xml" Id="R85d10b72bfb440b6" /><Relationship Type="http://schemas.openxmlformats.org/officeDocument/2006/relationships/slide" Target="/ppt/slides/slide7.xml" Id="R4cb52237804f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d6658fd31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5f6d1d024bda" /><Relationship Type="http://schemas.openxmlformats.org/officeDocument/2006/relationships/theme" Target="/ppt/slideMasters/theme/theme1.xml" Id="R1a66a1377bb3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45f6d1d02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ba0f6d05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acebea42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e82c972c1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0bbd9a05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9a86ebdf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a9e2f35c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2b7d03cb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