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bc38fe42d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e4a41412b4451"/>
  </p:sldMasterIdLst>
  <p:sldIdLst>
    <p:sldId xmlns:r="http://schemas.openxmlformats.org/officeDocument/2006/relationships" id="256" r:id="Re2e6dfa933f04098"/>
    <p:sldId xmlns:r="http://schemas.openxmlformats.org/officeDocument/2006/relationships" id="257" r:id="R7e6e3fc05aea4ebe"/>
    <p:sldId xmlns:r="http://schemas.openxmlformats.org/officeDocument/2006/relationships" id="258" r:id="R8627f1eb42a84eb0"/>
    <p:sldId xmlns:r="http://schemas.openxmlformats.org/officeDocument/2006/relationships" id="259" r:id="Rbe59d88b4e8b4b76"/>
    <p:sldId xmlns:r="http://schemas.openxmlformats.org/officeDocument/2006/relationships" id="260" r:id="R40d4abdfeb084d51"/>
    <p:sldId xmlns:r="http://schemas.openxmlformats.org/officeDocument/2006/relationships" id="261" r:id="R98bd06a425af46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e4a41412b4451" /><Relationship Type="http://schemas.openxmlformats.org/officeDocument/2006/relationships/slide" Target="/ppt/slides/slide1.xml" Id="Re2e6dfa933f04098" /><Relationship Type="http://schemas.openxmlformats.org/officeDocument/2006/relationships/slide" Target="/ppt/slides/slide2.xml" Id="R7e6e3fc05aea4ebe" /><Relationship Type="http://schemas.openxmlformats.org/officeDocument/2006/relationships/slide" Target="/ppt/slides/slide3.xml" Id="R8627f1eb42a84eb0" /><Relationship Type="http://schemas.openxmlformats.org/officeDocument/2006/relationships/slide" Target="/ppt/slides/slide4.xml" Id="Rbe59d88b4e8b4b76" /><Relationship Type="http://schemas.openxmlformats.org/officeDocument/2006/relationships/slide" Target="/ppt/slides/slide5.xml" Id="R40d4abdfeb084d51" /><Relationship Type="http://schemas.openxmlformats.org/officeDocument/2006/relationships/slide" Target="/ppt/slides/slide6.xml" Id="R98bd06a425af46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08fdda202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9af04d3a548d2" /><Relationship Type="http://schemas.openxmlformats.org/officeDocument/2006/relationships/theme" Target="/ppt/slideMasters/theme/theme1.xml" Id="R8828100d5b4d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09af04d3a5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d91cc71448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757499d68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cd5e568041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2961751848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c1046fe44e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340f1104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