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9967bb1ec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8e66f9d874c22"/>
  </p:sldMasterIdLst>
  <p:sldIdLst>
    <p:sldId xmlns:r="http://schemas.openxmlformats.org/officeDocument/2006/relationships" id="256" r:id="R4de70edf9695473c"/>
    <p:sldId xmlns:r="http://schemas.openxmlformats.org/officeDocument/2006/relationships" id="257" r:id="Rbd44ac89361b4060"/>
    <p:sldId xmlns:r="http://schemas.openxmlformats.org/officeDocument/2006/relationships" id="258" r:id="R98374d18c8244844"/>
    <p:sldId xmlns:r="http://schemas.openxmlformats.org/officeDocument/2006/relationships" id="259" r:id="R09f98ff87f9b45b9"/>
    <p:sldId xmlns:r="http://schemas.openxmlformats.org/officeDocument/2006/relationships" id="260" r:id="Rc06a13609a4d4e42"/>
    <p:sldId xmlns:r="http://schemas.openxmlformats.org/officeDocument/2006/relationships" id="261" r:id="Rb17d4f638e0d420d"/>
    <p:sldId xmlns:r="http://schemas.openxmlformats.org/officeDocument/2006/relationships" id="262" r:id="R914f10dc459d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8e66f9d874c22" /><Relationship Type="http://schemas.openxmlformats.org/officeDocument/2006/relationships/slide" Target="/ppt/slides/slide1.xml" Id="R4de70edf9695473c" /><Relationship Type="http://schemas.openxmlformats.org/officeDocument/2006/relationships/slide" Target="/ppt/slides/slide2.xml" Id="Rbd44ac89361b4060" /><Relationship Type="http://schemas.openxmlformats.org/officeDocument/2006/relationships/slide" Target="/ppt/slides/slide3.xml" Id="R98374d18c8244844" /><Relationship Type="http://schemas.openxmlformats.org/officeDocument/2006/relationships/slide" Target="/ppt/slides/slide4.xml" Id="R09f98ff87f9b45b9" /><Relationship Type="http://schemas.openxmlformats.org/officeDocument/2006/relationships/slide" Target="/ppt/slides/slide5.xml" Id="Rc06a13609a4d4e42" /><Relationship Type="http://schemas.openxmlformats.org/officeDocument/2006/relationships/slide" Target="/ppt/slides/slide6.xml" Id="Rb17d4f638e0d420d" /><Relationship Type="http://schemas.openxmlformats.org/officeDocument/2006/relationships/slide" Target="/ppt/slides/slide7.xml" Id="R914f10dc459d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37764406f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cc2eeee5148c2" /><Relationship Type="http://schemas.openxmlformats.org/officeDocument/2006/relationships/theme" Target="/ppt/slideMasters/theme/theme1.xml" Id="Rebfc33f37942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cc2eeee51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c42651b90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f3300ab75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8240f5c7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e3c2cef2c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94f8e9897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4ba997784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9bd5c5d1e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19 131 535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