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4de93a79ce42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4d52ac5aa743e5"/>
  </p:sldMasterIdLst>
  <p:sldIdLst>
    <p:sldId xmlns:r="http://schemas.openxmlformats.org/officeDocument/2006/relationships" id="256" r:id="Rc518887f3a644a10"/>
    <p:sldId xmlns:r="http://schemas.openxmlformats.org/officeDocument/2006/relationships" id="257" r:id="Re23285b5897a4b61"/>
    <p:sldId xmlns:r="http://schemas.openxmlformats.org/officeDocument/2006/relationships" id="258" r:id="R742c80e38b06466d"/>
    <p:sldId xmlns:r="http://schemas.openxmlformats.org/officeDocument/2006/relationships" id="259" r:id="Rb05c23a229c24fad"/>
    <p:sldId xmlns:r="http://schemas.openxmlformats.org/officeDocument/2006/relationships" id="260" r:id="R4dafdd16b37e4270"/>
    <p:sldId xmlns:r="http://schemas.openxmlformats.org/officeDocument/2006/relationships" id="261" r:id="Rf22c492e10894675"/>
    <p:sldId xmlns:r="http://schemas.openxmlformats.org/officeDocument/2006/relationships" id="262" r:id="R9bfed0ab38dc47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4d52ac5aa743e5" /><Relationship Type="http://schemas.openxmlformats.org/officeDocument/2006/relationships/slide" Target="/ppt/slides/slide1.xml" Id="Rc518887f3a644a10" /><Relationship Type="http://schemas.openxmlformats.org/officeDocument/2006/relationships/slide" Target="/ppt/slides/slide2.xml" Id="Re23285b5897a4b61" /><Relationship Type="http://schemas.openxmlformats.org/officeDocument/2006/relationships/slide" Target="/ppt/slides/slide3.xml" Id="R742c80e38b06466d" /><Relationship Type="http://schemas.openxmlformats.org/officeDocument/2006/relationships/slide" Target="/ppt/slides/slide4.xml" Id="Rb05c23a229c24fad" /><Relationship Type="http://schemas.openxmlformats.org/officeDocument/2006/relationships/slide" Target="/ppt/slides/slide5.xml" Id="R4dafdd16b37e4270" /><Relationship Type="http://schemas.openxmlformats.org/officeDocument/2006/relationships/slide" Target="/ppt/slides/slide6.xml" Id="Rf22c492e10894675" /><Relationship Type="http://schemas.openxmlformats.org/officeDocument/2006/relationships/slide" Target="/ppt/slides/slide7.xml" Id="R9bfed0ab38dc47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f1ce42999248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15e755db04013" /><Relationship Type="http://schemas.openxmlformats.org/officeDocument/2006/relationships/theme" Target="/ppt/slideMasters/theme/theme1.xml" Id="R1e7b391187b340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215e755db040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3dbed29e347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6f88f1aee4d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5a1306d4c47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ca7e051c041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64203e58d45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7ae1cb13441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b686d05d742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MORTEN JOHNSEN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JOHNSEN INVEST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1 294 568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2 592 595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VRÅBERG JOHNSEN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Øvermarka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8403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988 983 357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JOHNSEN INVEST AS</a:t>
            </a:r>
          </a:p>
        </p:txBody>
      </p:sp>
    </p:spTree>
  </p:cSld>
  <p:clrMapOvr>
    <a:masterClrMapping xmlns:a="http://schemas.openxmlformats.org/drawingml/2006/main"/>
  </p:clrMapOvr>
</p:sld>
</file>